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85" r:id="rId5"/>
    <p:sldMasterId id="2147483702" r:id="rId6"/>
  </p:sldMasterIdLst>
  <p:notesMasterIdLst>
    <p:notesMasterId r:id="rId22"/>
  </p:notesMasterIdLst>
  <p:sldIdLst>
    <p:sldId id="266" r:id="rId7"/>
    <p:sldId id="289" r:id="rId8"/>
    <p:sldId id="295" r:id="rId9"/>
    <p:sldId id="276" r:id="rId10"/>
    <p:sldId id="297" r:id="rId11"/>
    <p:sldId id="298" r:id="rId12"/>
    <p:sldId id="281" r:id="rId13"/>
    <p:sldId id="299" r:id="rId14"/>
    <p:sldId id="303" r:id="rId15"/>
    <p:sldId id="304" r:id="rId16"/>
    <p:sldId id="300" r:id="rId17"/>
    <p:sldId id="301" r:id="rId18"/>
    <p:sldId id="285" r:id="rId19"/>
    <p:sldId id="302" r:id="rId20"/>
    <p:sldId id="272" r:id="rId21"/>
  </p:sldIdLst>
  <p:sldSz cx="24382413" cy="13716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2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5F"/>
    <a:srgbClr val="0A91BC"/>
    <a:srgbClr val="E03E52"/>
    <a:srgbClr val="EA7600"/>
    <a:srgbClr val="F890A5"/>
    <a:srgbClr val="74AA50"/>
    <a:srgbClr val="5CB8B2"/>
    <a:srgbClr val="9678D3"/>
    <a:srgbClr val="8ED365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87DD7-E32B-35CB-223C-E9EA729FC5C1}" v="227" dt="2024-11-06T21:35:06.094"/>
    <p1510:client id="{73E0B09F-690B-453B-89B7-E06FADFBD19D}" v="5" dt="2024-11-06T14:09:25.342"/>
    <p1510:client id="{9ACB4E95-35E9-4154-805D-BDADF1DE3CA5}" v="8" dt="2024-11-08T08:28:44.399"/>
    <p1510:client id="{AD6CEEB9-84AB-49DE-A476-434B638EAE09}" v="337" dt="2024-11-07T22:39:44.283"/>
    <p1510:client id="{B42F8C21-DFE0-4C18-B9BA-A0A9C2AF6891}" v="3" dt="2024-11-08T10:59:12.993"/>
    <p1510:client id="{EA6E4DF1-DEE8-4D4B-8602-BFB830DD39BE}" v="11" dt="2024-11-06T15:39:14.1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2" autoAdjust="0"/>
    <p:restoredTop sz="94699"/>
  </p:normalViewPr>
  <p:slideViewPr>
    <p:cSldViewPr>
      <p:cViewPr varScale="1">
        <p:scale>
          <a:sx n="51" d="100"/>
          <a:sy n="51" d="100"/>
        </p:scale>
        <p:origin x="36" y="36"/>
      </p:cViewPr>
      <p:guideLst>
        <p:guide orient="horz" pos="3493"/>
        <p:guide pos="2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50B89-6843-4F5E-8FAB-849BAB7C623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5D57-1309-4EAE-9CC2-B38D2FFA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10A5320-3051-CE3F-38AE-5CBA8FF18A00}"/>
              </a:ext>
            </a:extLst>
          </p:cNvPr>
          <p:cNvSpPr/>
          <p:nvPr userDrawn="1"/>
        </p:nvSpPr>
        <p:spPr>
          <a:xfrm>
            <a:off x="62" y="3797"/>
            <a:ext cx="24382351" cy="1371523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3E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Graphic 54">
            <a:extLst>
              <a:ext uri="{FF2B5EF4-FFF2-40B4-BE49-F238E27FC236}">
                <a16:creationId xmlns:a16="http://schemas.microsoft.com/office/drawing/2014/main" id="{4435B162-531D-C1FC-499F-13151CE17BC4}"/>
              </a:ext>
            </a:extLst>
          </p:cNvPr>
          <p:cNvGrpSpPr/>
          <p:nvPr userDrawn="1"/>
        </p:nvGrpSpPr>
        <p:grpSpPr>
          <a:xfrm>
            <a:off x="13736307" y="1518309"/>
            <a:ext cx="24209593" cy="26010249"/>
            <a:chOff x="17545435" y="-2704054"/>
            <a:chExt cx="24209593" cy="26010249"/>
          </a:xfrm>
          <a:solidFill>
            <a:srgbClr val="0A91BC">
              <a:alpha val="20000"/>
            </a:srgb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8793A3-5B86-D1D1-8F97-3F59BA85FD56}"/>
                </a:ext>
              </a:extLst>
            </p:cNvPr>
            <p:cNvSpPr/>
            <p:nvPr/>
          </p:nvSpPr>
          <p:spPr>
            <a:xfrm>
              <a:off x="19021709" y="7092060"/>
              <a:ext cx="13418808" cy="16214134"/>
            </a:xfrm>
            <a:custGeom>
              <a:avLst/>
              <a:gdLst>
                <a:gd name="connsiteX0" fmla="*/ 12142345 w 13418808"/>
                <a:gd name="connsiteY0" fmla="*/ 13324686 h 16214134"/>
                <a:gd name="connsiteX1" fmla="*/ 13418809 w 13418808"/>
                <a:gd name="connsiteY1" fmla="*/ 11423256 h 16214134"/>
                <a:gd name="connsiteX2" fmla="*/ 13105811 w 13418808"/>
                <a:gd name="connsiteY2" fmla="*/ 11125988 h 16214134"/>
                <a:gd name="connsiteX3" fmla="*/ 11834331 w 13418808"/>
                <a:gd name="connsiteY3" fmla="*/ 13053169 h 16214134"/>
                <a:gd name="connsiteX4" fmla="*/ 6937761 w 13418808"/>
                <a:gd name="connsiteY4" fmla="*/ 15768354 h 16214134"/>
                <a:gd name="connsiteX5" fmla="*/ 7611060 w 13418808"/>
                <a:gd name="connsiteY5" fmla="*/ 5602967 h 16214134"/>
                <a:gd name="connsiteX6" fmla="*/ 11639817 w 13418808"/>
                <a:gd name="connsiteY6" fmla="*/ 3077846 h 16214134"/>
                <a:gd name="connsiteX7" fmla="*/ 10544539 w 13418808"/>
                <a:gd name="connsiteY7" fmla="*/ 1879314 h 16214134"/>
                <a:gd name="connsiteX8" fmla="*/ 0 w 13418808"/>
                <a:gd name="connsiteY8" fmla="*/ 2462211 h 16214134"/>
                <a:gd name="connsiteX9" fmla="*/ 1437647 w 13418808"/>
                <a:gd name="connsiteY9" fmla="*/ 4167169 h 16214134"/>
                <a:gd name="connsiteX10" fmla="*/ 5766096 w 13418808"/>
                <a:gd name="connsiteY10" fmla="*/ 6018725 h 16214134"/>
                <a:gd name="connsiteX11" fmla="*/ 6686598 w 13418808"/>
                <a:gd name="connsiteY11" fmla="*/ 4788412 h 16214134"/>
                <a:gd name="connsiteX12" fmla="*/ 9487419 w 13418808"/>
                <a:gd name="connsiteY12" fmla="*/ 2601198 h 16214134"/>
                <a:gd name="connsiteX13" fmla="*/ 9487664 w 13418808"/>
                <a:gd name="connsiteY13" fmla="*/ 2601063 h 16214134"/>
                <a:gd name="connsiteX14" fmla="*/ 1632539 w 13418808"/>
                <a:gd name="connsiteY14" fmla="*/ 2613104 h 16214134"/>
                <a:gd name="connsiteX15" fmla="*/ 2251903 w 13418808"/>
                <a:gd name="connsiteY15" fmla="*/ 3242382 h 16214134"/>
                <a:gd name="connsiteX16" fmla="*/ 5181710 w 13418808"/>
                <a:gd name="connsiteY16" fmla="*/ 4692690 h 16214134"/>
                <a:gd name="connsiteX17" fmla="*/ 5181377 w 13418808"/>
                <a:gd name="connsiteY17" fmla="*/ 4691177 h 16214134"/>
                <a:gd name="connsiteX18" fmla="*/ 5182111 w 13418808"/>
                <a:gd name="connsiteY18" fmla="*/ 4692180 h 16214134"/>
                <a:gd name="connsiteX19" fmla="*/ 5762069 w 13418808"/>
                <a:gd name="connsiteY19" fmla="*/ 3973901 h 16214134"/>
                <a:gd name="connsiteX20" fmla="*/ 7094226 w 13418808"/>
                <a:gd name="connsiteY20" fmla="*/ 2699657 h 16214134"/>
                <a:gd name="connsiteX21" fmla="*/ 6602514 w 13418808"/>
                <a:gd name="connsiteY21" fmla="*/ 2571375 h 16214134"/>
                <a:gd name="connsiteX22" fmla="*/ 5453811 w 13418808"/>
                <a:gd name="connsiteY22" fmla="*/ 3702405 h 16214134"/>
                <a:gd name="connsiteX23" fmla="*/ 5016767 w 13418808"/>
                <a:gd name="connsiteY23" fmla="*/ 4233023 h 16214134"/>
                <a:gd name="connsiteX24" fmla="*/ 2523470 w 13418808"/>
                <a:gd name="connsiteY24" fmla="*/ 2934141 h 16214134"/>
                <a:gd name="connsiteX25" fmla="*/ 2246563 w 13418808"/>
                <a:gd name="connsiteY25" fmla="*/ 2670635 h 16214134"/>
                <a:gd name="connsiteX26" fmla="*/ 8724384 w 13418808"/>
                <a:gd name="connsiteY26" fmla="*/ 2561582 h 16214134"/>
                <a:gd name="connsiteX27" fmla="*/ 6378318 w 13418808"/>
                <a:gd name="connsiteY27" fmla="*/ 4516938 h 16214134"/>
                <a:gd name="connsiteX28" fmla="*/ 5564040 w 13418808"/>
                <a:gd name="connsiteY28" fmla="*/ 5582137 h 16214134"/>
                <a:gd name="connsiteX29" fmla="*/ 1709125 w 13418808"/>
                <a:gd name="connsiteY29" fmla="*/ 3858884 h 16214134"/>
                <a:gd name="connsiteX30" fmla="*/ 522307 w 13418808"/>
                <a:gd name="connsiteY30" fmla="*/ 2510015 h 16214134"/>
                <a:gd name="connsiteX31" fmla="*/ 10273061 w 13418808"/>
                <a:gd name="connsiteY31" fmla="*/ 2187555 h 16214134"/>
                <a:gd name="connsiteX32" fmla="*/ 10945714 w 13418808"/>
                <a:gd name="connsiteY32" fmla="*/ 2869622 h 16214134"/>
                <a:gd name="connsiteX33" fmla="*/ 7302802 w 13418808"/>
                <a:gd name="connsiteY33" fmla="*/ 5331493 h 16214134"/>
                <a:gd name="connsiteX34" fmla="*/ 6745361 w 13418808"/>
                <a:gd name="connsiteY34" fmla="*/ 16214134 h 16214134"/>
                <a:gd name="connsiteX35" fmla="*/ 12142345 w 13418808"/>
                <a:gd name="connsiteY35" fmla="*/ 13324686 h 1621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18808" h="16214134">
                  <a:moveTo>
                    <a:pt x="12142345" y="13324686"/>
                  </a:moveTo>
                  <a:cubicBezTo>
                    <a:pt x="12661603" y="12735135"/>
                    <a:pt x="13085720" y="12095065"/>
                    <a:pt x="13418809" y="11423256"/>
                  </a:cubicBezTo>
                  <a:cubicBezTo>
                    <a:pt x="13311784" y="11326021"/>
                    <a:pt x="13207341" y="11226961"/>
                    <a:pt x="13105811" y="11125988"/>
                  </a:cubicBezTo>
                  <a:cubicBezTo>
                    <a:pt x="12780331" y="11808078"/>
                    <a:pt x="12358352" y="12458054"/>
                    <a:pt x="11834331" y="13053169"/>
                  </a:cubicBezTo>
                  <a:cubicBezTo>
                    <a:pt x="10511652" y="14555200"/>
                    <a:pt x="8769197" y="15464787"/>
                    <a:pt x="6937761" y="15768354"/>
                  </a:cubicBezTo>
                  <a:cubicBezTo>
                    <a:pt x="4879749" y="12695077"/>
                    <a:pt x="5051234" y="8509663"/>
                    <a:pt x="7611060" y="5602967"/>
                  </a:cubicBezTo>
                  <a:cubicBezTo>
                    <a:pt x="8722693" y="4340518"/>
                    <a:pt x="10131348" y="3496052"/>
                    <a:pt x="11639817" y="3077846"/>
                  </a:cubicBezTo>
                  <a:cubicBezTo>
                    <a:pt x="11324595" y="2648714"/>
                    <a:pt x="10960400" y="2245708"/>
                    <a:pt x="10544539" y="1879314"/>
                  </a:cubicBezTo>
                  <a:cubicBezTo>
                    <a:pt x="7454662" y="-842904"/>
                    <a:pt x="2761083" y="-572699"/>
                    <a:pt x="0" y="2462211"/>
                  </a:cubicBezTo>
                  <a:cubicBezTo>
                    <a:pt x="382574" y="3083566"/>
                    <a:pt x="861738" y="3659718"/>
                    <a:pt x="1437647" y="4167169"/>
                  </a:cubicBezTo>
                  <a:cubicBezTo>
                    <a:pt x="2694309" y="5274341"/>
                    <a:pt x="4216507" y="5885903"/>
                    <a:pt x="5766096" y="6018725"/>
                  </a:cubicBezTo>
                  <a:cubicBezTo>
                    <a:pt x="6035571" y="5591573"/>
                    <a:pt x="6342050" y="5179643"/>
                    <a:pt x="6686598" y="4788412"/>
                  </a:cubicBezTo>
                  <a:cubicBezTo>
                    <a:pt x="7501076" y="3863536"/>
                    <a:pt x="8454130" y="3133374"/>
                    <a:pt x="9487419" y="2601198"/>
                  </a:cubicBezTo>
                  <a:lnTo>
                    <a:pt x="9487664" y="2601063"/>
                  </a:lnTo>
                  <a:cubicBezTo>
                    <a:pt x="7166340" y="751778"/>
                    <a:pt x="3895545" y="797713"/>
                    <a:pt x="1632539" y="2613104"/>
                  </a:cubicBezTo>
                  <a:cubicBezTo>
                    <a:pt x="1821912" y="2833768"/>
                    <a:pt x="2027507" y="3044685"/>
                    <a:pt x="2251903" y="3242382"/>
                  </a:cubicBezTo>
                  <a:cubicBezTo>
                    <a:pt x="3115555" y="4003235"/>
                    <a:pt x="4128929" y="4483778"/>
                    <a:pt x="5181710" y="4692690"/>
                  </a:cubicBezTo>
                  <a:cubicBezTo>
                    <a:pt x="5181710" y="4692690"/>
                    <a:pt x="5181466" y="4691601"/>
                    <a:pt x="5181377" y="4691177"/>
                  </a:cubicBezTo>
                  <a:lnTo>
                    <a:pt x="5182111" y="4692180"/>
                  </a:lnTo>
                  <a:cubicBezTo>
                    <a:pt x="5363763" y="4447034"/>
                    <a:pt x="5556742" y="4207051"/>
                    <a:pt x="5762069" y="3973901"/>
                  </a:cubicBezTo>
                  <a:cubicBezTo>
                    <a:pt x="6175950" y="3503796"/>
                    <a:pt x="6622873" y="3080272"/>
                    <a:pt x="7094226" y="2699657"/>
                  </a:cubicBezTo>
                  <a:cubicBezTo>
                    <a:pt x="6931954" y="2648446"/>
                    <a:pt x="6768057" y="2605759"/>
                    <a:pt x="6602514" y="2571375"/>
                  </a:cubicBezTo>
                  <a:cubicBezTo>
                    <a:pt x="6198846" y="2915670"/>
                    <a:pt x="5814691" y="3292635"/>
                    <a:pt x="5453811" y="3702405"/>
                  </a:cubicBezTo>
                  <a:cubicBezTo>
                    <a:pt x="5301351" y="3875688"/>
                    <a:pt x="5156612" y="4053220"/>
                    <a:pt x="5016767" y="4233023"/>
                  </a:cubicBezTo>
                  <a:cubicBezTo>
                    <a:pt x="4121142" y="4015274"/>
                    <a:pt x="3263208" y="3585942"/>
                    <a:pt x="2523470" y="2934141"/>
                  </a:cubicBezTo>
                  <a:cubicBezTo>
                    <a:pt x="2427014" y="2849192"/>
                    <a:pt x="2335809" y="2760570"/>
                    <a:pt x="2246563" y="2670635"/>
                  </a:cubicBezTo>
                  <a:cubicBezTo>
                    <a:pt x="4171049" y="1353480"/>
                    <a:pt x="6730187" y="1290898"/>
                    <a:pt x="8724384" y="2561582"/>
                  </a:cubicBezTo>
                  <a:cubicBezTo>
                    <a:pt x="7868164" y="3076955"/>
                    <a:pt x="7073845" y="3727087"/>
                    <a:pt x="6378318" y="4516938"/>
                  </a:cubicBezTo>
                  <a:cubicBezTo>
                    <a:pt x="6078382" y="4857650"/>
                    <a:pt x="5808884" y="5214541"/>
                    <a:pt x="5564040" y="5582137"/>
                  </a:cubicBezTo>
                  <a:cubicBezTo>
                    <a:pt x="4181396" y="5417245"/>
                    <a:pt x="2832796" y="4849015"/>
                    <a:pt x="1709125" y="3858884"/>
                  </a:cubicBezTo>
                  <a:cubicBezTo>
                    <a:pt x="1247005" y="3451807"/>
                    <a:pt x="852282" y="2997236"/>
                    <a:pt x="522307" y="2510015"/>
                  </a:cubicBezTo>
                  <a:cubicBezTo>
                    <a:pt x="3155872" y="-141719"/>
                    <a:pt x="7431521" y="-315846"/>
                    <a:pt x="10273061" y="2187555"/>
                  </a:cubicBezTo>
                  <a:cubicBezTo>
                    <a:pt x="10516370" y="2402076"/>
                    <a:pt x="10739385" y="2630797"/>
                    <a:pt x="10945714" y="2869622"/>
                  </a:cubicBezTo>
                  <a:cubicBezTo>
                    <a:pt x="9585388" y="3350454"/>
                    <a:pt x="8324299" y="4171487"/>
                    <a:pt x="7302802" y="5331493"/>
                  </a:cubicBezTo>
                  <a:cubicBezTo>
                    <a:pt x="4556650" y="8449951"/>
                    <a:pt x="4429200" y="12971935"/>
                    <a:pt x="6745361" y="16214134"/>
                  </a:cubicBezTo>
                  <a:cubicBezTo>
                    <a:pt x="8761297" y="15941280"/>
                    <a:pt x="10692193" y="14971379"/>
                    <a:pt x="12142345" y="1332468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F91437-D5FE-A685-6B42-5C7A88347D03}"/>
                </a:ext>
              </a:extLst>
            </p:cNvPr>
            <p:cNvSpPr/>
            <p:nvPr/>
          </p:nvSpPr>
          <p:spPr>
            <a:xfrm>
              <a:off x="17545435" y="-1255213"/>
              <a:ext cx="15423547" cy="15534108"/>
            </a:xfrm>
            <a:custGeom>
              <a:avLst/>
              <a:gdLst>
                <a:gd name="connsiteX0" fmla="*/ 4415026 w 15423547"/>
                <a:gd name="connsiteY0" fmla="*/ 14907456 h 15534108"/>
                <a:gd name="connsiteX1" fmla="*/ 6617421 w 15423547"/>
                <a:gd name="connsiteY1" fmla="*/ 15534108 h 15534108"/>
                <a:gd name="connsiteX2" fmla="*/ 6803346 w 15423547"/>
                <a:gd name="connsiteY2" fmla="*/ 15144367 h 15534108"/>
                <a:gd name="connsiteX3" fmla="*/ 4577988 w 15423547"/>
                <a:gd name="connsiteY3" fmla="*/ 14530357 h 15534108"/>
                <a:gd name="connsiteX4" fmla="*/ 483258 w 15423547"/>
                <a:gd name="connsiteY4" fmla="*/ 10711494 h 15534108"/>
                <a:gd name="connsiteX5" fmla="*/ 10356678 w 15423547"/>
                <a:gd name="connsiteY5" fmla="*/ 8210631 h 15534108"/>
                <a:gd name="connsiteX6" fmla="*/ 14002705 w 15423547"/>
                <a:gd name="connsiteY6" fmla="*/ 11262810 h 15534108"/>
                <a:gd name="connsiteX7" fmla="*/ 14803744 w 15423547"/>
                <a:gd name="connsiteY7" fmla="*/ 9850602 h 15534108"/>
                <a:gd name="connsiteX8" fmla="*/ 10991283 w 15423547"/>
                <a:gd name="connsiteY8" fmla="*/ 0 h 15534108"/>
                <a:gd name="connsiteX9" fmla="*/ 9814434 w 15423547"/>
                <a:gd name="connsiteY9" fmla="*/ 1894353 h 15534108"/>
                <a:gd name="connsiteX10" fmla="*/ 9391319 w 15423547"/>
                <a:gd name="connsiteY10" fmla="*/ 6584101 h 15534108"/>
                <a:gd name="connsiteX11" fmla="*/ 10845766 w 15423547"/>
                <a:gd name="connsiteY11" fmla="*/ 7079444 h 15534108"/>
                <a:gd name="connsiteX12" fmla="*/ 13790792 w 15423547"/>
                <a:gd name="connsiteY12" fmla="*/ 9068051 h 15534108"/>
                <a:gd name="connsiteX13" fmla="*/ 13790836 w 15423547"/>
                <a:gd name="connsiteY13" fmla="*/ 9068250 h 15534108"/>
                <a:gd name="connsiteX14" fmla="*/ 11352230 w 15423547"/>
                <a:gd name="connsiteY14" fmla="*/ 1599444 h 15534108"/>
                <a:gd name="connsiteX15" fmla="*/ 10945314 w 15423547"/>
                <a:gd name="connsiteY15" fmla="*/ 2383309 h 15534108"/>
                <a:gd name="connsiteX16" fmla="*/ 10471468 w 15423547"/>
                <a:gd name="connsiteY16" fmla="*/ 5618520 h 15534108"/>
                <a:gd name="connsiteX17" fmla="*/ 10473047 w 15423547"/>
                <a:gd name="connsiteY17" fmla="*/ 5617718 h 15534108"/>
                <a:gd name="connsiteX18" fmla="*/ 10472314 w 15423547"/>
                <a:gd name="connsiteY18" fmla="*/ 5618675 h 15534108"/>
                <a:gd name="connsiteX19" fmla="*/ 11334252 w 15423547"/>
                <a:gd name="connsiteY19" fmla="*/ 5948347 h 15534108"/>
                <a:gd name="connsiteX20" fmla="*/ 12957646 w 15423547"/>
                <a:gd name="connsiteY20" fmla="*/ 6821969 h 15534108"/>
                <a:gd name="connsiteX21" fmla="*/ 12927718 w 15423547"/>
                <a:gd name="connsiteY21" fmla="*/ 6314475 h 15534108"/>
                <a:gd name="connsiteX22" fmla="*/ 11497281 w 15423547"/>
                <a:gd name="connsiteY22" fmla="*/ 5571337 h 15534108"/>
                <a:gd name="connsiteX23" fmla="*/ 10857714 w 15423547"/>
                <a:gd name="connsiteY23" fmla="*/ 5319582 h 15534108"/>
                <a:gd name="connsiteX24" fmla="*/ 11322081 w 15423547"/>
                <a:gd name="connsiteY24" fmla="*/ 2546287 h 15534108"/>
                <a:gd name="connsiteX25" fmla="*/ 11487313 w 15423547"/>
                <a:gd name="connsiteY25" fmla="*/ 2201548 h 15534108"/>
                <a:gd name="connsiteX26" fmla="*/ 13592629 w 15423547"/>
                <a:gd name="connsiteY26" fmla="*/ 8329832 h 15534108"/>
                <a:gd name="connsiteX27" fmla="*/ 11008505 w 15423547"/>
                <a:gd name="connsiteY27" fmla="*/ 6702479 h 15534108"/>
                <a:gd name="connsiteX28" fmla="*/ 9744145 w 15423547"/>
                <a:gd name="connsiteY28" fmla="*/ 6256922 h 15534108"/>
                <a:gd name="connsiteX29" fmla="*/ 10191201 w 15423547"/>
                <a:gd name="connsiteY29" fmla="*/ 2057398 h 15534108"/>
                <a:gd name="connsiteX30" fmla="*/ 11107074 w 15423547"/>
                <a:gd name="connsiteY30" fmla="*/ 511501 h 15534108"/>
                <a:gd name="connsiteX31" fmla="*/ 14427021 w 15423547"/>
                <a:gd name="connsiteY31" fmla="*/ 9687624 h 15534108"/>
                <a:gd name="connsiteX32" fmla="*/ 13986218 w 15423547"/>
                <a:gd name="connsiteY32" fmla="*/ 10538345 h 15534108"/>
                <a:gd name="connsiteX33" fmla="*/ 10519751 w 15423547"/>
                <a:gd name="connsiteY33" fmla="*/ 7833621 h 15534108"/>
                <a:gd name="connsiteX34" fmla="*/ 0 w 15423547"/>
                <a:gd name="connsiteY34" fmla="*/ 10666181 h 15534108"/>
                <a:gd name="connsiteX35" fmla="*/ 4415026 w 15423547"/>
                <a:gd name="connsiteY35" fmla="*/ 14907456 h 1553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423547" h="15534108">
                  <a:moveTo>
                    <a:pt x="4415026" y="14907456"/>
                  </a:moveTo>
                  <a:cubicBezTo>
                    <a:pt x="5136074" y="15219079"/>
                    <a:pt x="5875591" y="15424676"/>
                    <a:pt x="6617421" y="15534108"/>
                  </a:cubicBezTo>
                  <a:cubicBezTo>
                    <a:pt x="6676919" y="15402176"/>
                    <a:pt x="6738842" y="15272204"/>
                    <a:pt x="6803346" y="15144367"/>
                  </a:cubicBezTo>
                  <a:cubicBezTo>
                    <a:pt x="6054039" y="15045486"/>
                    <a:pt x="5305801" y="14845162"/>
                    <a:pt x="4577988" y="14530357"/>
                  </a:cubicBezTo>
                  <a:cubicBezTo>
                    <a:pt x="2741168" y="13736277"/>
                    <a:pt x="1337653" y="12359745"/>
                    <a:pt x="483258" y="10711494"/>
                  </a:cubicBezTo>
                  <a:cubicBezTo>
                    <a:pt x="2769359" y="7803954"/>
                    <a:pt x="6802100" y="6673858"/>
                    <a:pt x="10356678" y="8210631"/>
                  </a:cubicBezTo>
                  <a:cubicBezTo>
                    <a:pt x="11900792" y="8878121"/>
                    <a:pt x="13139031" y="9957163"/>
                    <a:pt x="14002705" y="11262810"/>
                  </a:cubicBezTo>
                  <a:cubicBezTo>
                    <a:pt x="14313433" y="10830338"/>
                    <a:pt x="14583998" y="10359344"/>
                    <a:pt x="14803744" y="9850602"/>
                  </a:cubicBezTo>
                  <a:cubicBezTo>
                    <a:pt x="16437440" y="6070041"/>
                    <a:pt x="14730162" y="1688533"/>
                    <a:pt x="10991283" y="0"/>
                  </a:cubicBezTo>
                  <a:cubicBezTo>
                    <a:pt x="10518594" y="555812"/>
                    <a:pt x="10118887" y="1189741"/>
                    <a:pt x="9814434" y="1894353"/>
                  </a:cubicBezTo>
                  <a:cubicBezTo>
                    <a:pt x="9149924" y="3431927"/>
                    <a:pt x="9038805" y="5068939"/>
                    <a:pt x="9391319" y="6584101"/>
                  </a:cubicBezTo>
                  <a:cubicBezTo>
                    <a:pt x="9880851" y="6708444"/>
                    <a:pt x="10367291" y="6872645"/>
                    <a:pt x="10845766" y="7079444"/>
                  </a:cubicBezTo>
                  <a:cubicBezTo>
                    <a:pt x="11976644" y="7568534"/>
                    <a:pt x="12965633" y="8249600"/>
                    <a:pt x="13790792" y="9068051"/>
                  </a:cubicBezTo>
                  <a:lnTo>
                    <a:pt x="13790836" y="9068250"/>
                  </a:lnTo>
                  <a:cubicBezTo>
                    <a:pt x="14832224" y="6288636"/>
                    <a:pt x="13777798" y="3191277"/>
                    <a:pt x="11352230" y="1599444"/>
                  </a:cubicBezTo>
                  <a:cubicBezTo>
                    <a:pt x="11200839" y="1847884"/>
                    <a:pt x="11063976" y="2108720"/>
                    <a:pt x="10945314" y="2383309"/>
                  </a:cubicBezTo>
                  <a:cubicBezTo>
                    <a:pt x="10488668" y="3439917"/>
                    <a:pt x="10344907" y="4552475"/>
                    <a:pt x="10471468" y="5618520"/>
                  </a:cubicBezTo>
                  <a:cubicBezTo>
                    <a:pt x="10471468" y="5618520"/>
                    <a:pt x="10472647" y="5617985"/>
                    <a:pt x="10473047" y="5617718"/>
                  </a:cubicBezTo>
                  <a:lnTo>
                    <a:pt x="10472314" y="5618675"/>
                  </a:lnTo>
                  <a:cubicBezTo>
                    <a:pt x="10761502" y="5715799"/>
                    <a:pt x="11049067" y="5825096"/>
                    <a:pt x="11334252" y="5948347"/>
                  </a:cubicBezTo>
                  <a:cubicBezTo>
                    <a:pt x="11909382" y="6196876"/>
                    <a:pt x="12450113" y="6491140"/>
                    <a:pt x="12957646" y="6821969"/>
                  </a:cubicBezTo>
                  <a:cubicBezTo>
                    <a:pt x="12956266" y="6651825"/>
                    <a:pt x="12946120" y="6482527"/>
                    <a:pt x="12927718" y="6314475"/>
                  </a:cubicBezTo>
                  <a:cubicBezTo>
                    <a:pt x="12475723" y="6036947"/>
                    <a:pt x="11998428" y="5787951"/>
                    <a:pt x="11497281" y="5571337"/>
                  </a:cubicBezTo>
                  <a:cubicBezTo>
                    <a:pt x="11285523" y="5479666"/>
                    <a:pt x="11071941" y="5397031"/>
                    <a:pt x="10857714" y="5319582"/>
                  </a:cubicBezTo>
                  <a:cubicBezTo>
                    <a:pt x="10787980" y="4400247"/>
                    <a:pt x="10930940" y="3451468"/>
                    <a:pt x="11322081" y="2546287"/>
                  </a:cubicBezTo>
                  <a:cubicBezTo>
                    <a:pt x="11373100" y="2428288"/>
                    <a:pt x="11429283" y="2314139"/>
                    <a:pt x="11487313" y="2201548"/>
                  </a:cubicBezTo>
                  <a:cubicBezTo>
                    <a:pt x="13334546" y="3625173"/>
                    <a:pt x="14184535" y="6040219"/>
                    <a:pt x="13592629" y="8329832"/>
                  </a:cubicBezTo>
                  <a:cubicBezTo>
                    <a:pt x="12838205" y="7674738"/>
                    <a:pt x="11974441" y="7120084"/>
                    <a:pt x="11008505" y="6702479"/>
                  </a:cubicBezTo>
                  <a:cubicBezTo>
                    <a:pt x="10591910" y="6522297"/>
                    <a:pt x="10169373" y="6376345"/>
                    <a:pt x="9744145" y="6256922"/>
                  </a:cubicBezTo>
                  <a:cubicBezTo>
                    <a:pt x="9473623" y="4890872"/>
                    <a:pt x="9597180" y="3432395"/>
                    <a:pt x="10191201" y="2057398"/>
                  </a:cubicBezTo>
                  <a:cubicBezTo>
                    <a:pt x="10435555" y="1492039"/>
                    <a:pt x="10745883" y="976064"/>
                    <a:pt x="11107074" y="511501"/>
                  </a:cubicBezTo>
                  <a:cubicBezTo>
                    <a:pt x="14442374" y="2197542"/>
                    <a:pt x="15929351" y="6210986"/>
                    <a:pt x="14427021" y="9687624"/>
                  </a:cubicBezTo>
                  <a:cubicBezTo>
                    <a:pt x="14298325" y="9985426"/>
                    <a:pt x="14149647" y="10268296"/>
                    <a:pt x="13986218" y="10538345"/>
                  </a:cubicBezTo>
                  <a:cubicBezTo>
                    <a:pt x="13108771" y="9392738"/>
                    <a:pt x="11938352" y="8446918"/>
                    <a:pt x="10519751" y="7833621"/>
                  </a:cubicBezTo>
                  <a:cubicBezTo>
                    <a:pt x="6706022" y="6184858"/>
                    <a:pt x="2366737" y="7460995"/>
                    <a:pt x="0" y="10666181"/>
                  </a:cubicBezTo>
                  <a:cubicBezTo>
                    <a:pt x="882186" y="12499533"/>
                    <a:pt x="2401181" y="14036772"/>
                    <a:pt x="4415026" y="1490745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B8A64CB-7874-6F9C-74B3-516D96986579}"/>
                </a:ext>
              </a:extLst>
            </p:cNvPr>
            <p:cNvSpPr/>
            <p:nvPr/>
          </p:nvSpPr>
          <p:spPr>
            <a:xfrm>
              <a:off x="25509694" y="-2704054"/>
              <a:ext cx="16245334" cy="13864313"/>
            </a:xfrm>
            <a:custGeom>
              <a:avLst/>
              <a:gdLst>
                <a:gd name="connsiteX0" fmla="*/ 38676 w 16245334"/>
                <a:gd name="connsiteY0" fmla="*/ 5510624 h 13864313"/>
                <a:gd name="connsiteX1" fmla="*/ 123406 w 16245334"/>
                <a:gd name="connsiteY1" fmla="*/ 7799436 h 13864313"/>
                <a:gd name="connsiteX2" fmla="*/ 551460 w 16245334"/>
                <a:gd name="connsiteY2" fmla="*/ 7855787 h 13864313"/>
                <a:gd name="connsiteX3" fmla="*/ 447551 w 16245334"/>
                <a:gd name="connsiteY3" fmla="*/ 5549104 h 13864313"/>
                <a:gd name="connsiteX4" fmla="*/ 2813265 w 16245334"/>
                <a:gd name="connsiteY4" fmla="*/ 473822 h 13864313"/>
                <a:gd name="connsiteX5" fmla="*/ 8242377 w 16245334"/>
                <a:gd name="connsiteY5" fmla="*/ 9093533 h 13864313"/>
                <a:gd name="connsiteX6" fmla="*/ 6466857 w 16245334"/>
                <a:gd name="connsiteY6" fmla="*/ 13505042 h 13864313"/>
                <a:gd name="connsiteX7" fmla="*/ 8057343 w 16245334"/>
                <a:gd name="connsiteY7" fmla="*/ 13830685 h 13864313"/>
                <a:gd name="connsiteX8" fmla="*/ 16245335 w 16245334"/>
                <a:gd name="connsiteY8" fmla="*/ 7159876 h 13864313"/>
                <a:gd name="connsiteX9" fmla="*/ 14080364 w 16245334"/>
                <a:gd name="connsiteY9" fmla="*/ 6625742 h 13864313"/>
                <a:gd name="connsiteX10" fmla="*/ 9490606 w 16245334"/>
                <a:gd name="connsiteY10" fmla="*/ 7672512 h 13864313"/>
                <a:gd name="connsiteX11" fmla="*/ 9468778 w 16245334"/>
                <a:gd name="connsiteY11" fmla="*/ 9208995 h 13864313"/>
                <a:gd name="connsiteX12" fmla="*/ 8488223 w 16245334"/>
                <a:gd name="connsiteY12" fmla="*/ 12625144 h 13864313"/>
                <a:gd name="connsiteX13" fmla="*/ 8488045 w 16245334"/>
                <a:gd name="connsiteY13" fmla="*/ 12625388 h 13864313"/>
                <a:gd name="connsiteX14" fmla="*/ 14836211 w 16245334"/>
                <a:gd name="connsiteY14" fmla="*/ 7997378 h 13864313"/>
                <a:gd name="connsiteX15" fmla="*/ 13964885 w 16245334"/>
                <a:gd name="connsiteY15" fmla="*/ 7852560 h 13864313"/>
                <a:gd name="connsiteX16" fmla="*/ 10742595 w 16245334"/>
                <a:gd name="connsiteY16" fmla="*/ 8401695 h 13864313"/>
                <a:gd name="connsiteX17" fmla="*/ 10743574 w 16245334"/>
                <a:gd name="connsiteY17" fmla="*/ 8402807 h 13864313"/>
                <a:gd name="connsiteX18" fmla="*/ 10742484 w 16245334"/>
                <a:gd name="connsiteY18" fmla="*/ 8402385 h 13864313"/>
                <a:gd name="connsiteX19" fmla="*/ 10695424 w 16245334"/>
                <a:gd name="connsiteY19" fmla="*/ 9324413 h 13864313"/>
                <a:gd name="connsiteX20" fmla="*/ 10366429 w 16245334"/>
                <a:gd name="connsiteY20" fmla="*/ 11138557 h 13864313"/>
                <a:gd name="connsiteX21" fmla="*/ 10839808 w 16245334"/>
                <a:gd name="connsiteY21" fmla="*/ 10953212 h 13864313"/>
                <a:gd name="connsiteX22" fmla="*/ 11104298 w 16245334"/>
                <a:gd name="connsiteY22" fmla="*/ 9362870 h 13864313"/>
                <a:gd name="connsiteX23" fmla="*/ 11145929 w 16245334"/>
                <a:gd name="connsiteY23" fmla="*/ 8676641 h 13864313"/>
                <a:gd name="connsiteX24" fmla="*/ 13926392 w 16245334"/>
                <a:gd name="connsiteY24" fmla="*/ 8261552 h 13864313"/>
                <a:gd name="connsiteX25" fmla="*/ 14305538 w 16245334"/>
                <a:gd name="connsiteY25" fmla="*/ 8312028 h 13864313"/>
                <a:gd name="connsiteX26" fmla="*/ 9128924 w 16245334"/>
                <a:gd name="connsiteY26" fmla="*/ 12208541 h 13864313"/>
                <a:gd name="connsiteX27" fmla="*/ 9877675 w 16245334"/>
                <a:gd name="connsiteY27" fmla="*/ 9247475 h 13864313"/>
                <a:gd name="connsiteX28" fmla="*/ 9910650 w 16245334"/>
                <a:gd name="connsiteY28" fmla="*/ 7906886 h 13864313"/>
                <a:gd name="connsiteX29" fmla="*/ 14041871 w 16245334"/>
                <a:gd name="connsiteY29" fmla="*/ 7034666 h 13864313"/>
                <a:gd name="connsiteX30" fmla="*/ 15794763 w 16245334"/>
                <a:gd name="connsiteY30" fmla="*/ 7428146 h 13864313"/>
                <a:gd name="connsiteX31" fmla="*/ 8095568 w 16245334"/>
                <a:gd name="connsiteY31" fmla="*/ 13421761 h 13864313"/>
                <a:gd name="connsiteX32" fmla="*/ 7150703 w 16245334"/>
                <a:gd name="connsiteY32" fmla="*/ 13265460 h 13864313"/>
                <a:gd name="connsiteX33" fmla="*/ 8651274 w 16245334"/>
                <a:gd name="connsiteY33" fmla="*/ 9131946 h 13864313"/>
                <a:gd name="connsiteX34" fmla="*/ 2707153 w 16245334"/>
                <a:gd name="connsiteY34" fmla="*/ 0 h 13864313"/>
                <a:gd name="connsiteX35" fmla="*/ 38676 w 16245334"/>
                <a:gd name="connsiteY35" fmla="*/ 5510624 h 1386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245334" h="13864313">
                  <a:moveTo>
                    <a:pt x="38676" y="5510624"/>
                  </a:moveTo>
                  <a:cubicBezTo>
                    <a:pt x="-34906" y="6292731"/>
                    <a:pt x="-1775" y="7060015"/>
                    <a:pt x="123406" y="7799436"/>
                  </a:cubicBezTo>
                  <a:cubicBezTo>
                    <a:pt x="267055" y="7815148"/>
                    <a:pt x="409881" y="7833910"/>
                    <a:pt x="551460" y="7855787"/>
                  </a:cubicBezTo>
                  <a:cubicBezTo>
                    <a:pt x="413819" y="7112561"/>
                    <a:pt x="373123" y="6338911"/>
                    <a:pt x="447551" y="5549104"/>
                  </a:cubicBezTo>
                  <a:cubicBezTo>
                    <a:pt x="634855" y="3556447"/>
                    <a:pt x="1510278" y="1796006"/>
                    <a:pt x="2813265" y="473822"/>
                  </a:cubicBezTo>
                  <a:cubicBezTo>
                    <a:pt x="6284470" y="1750159"/>
                    <a:pt x="8605126" y="5237080"/>
                    <a:pt x="8242377" y="9093533"/>
                  </a:cubicBezTo>
                  <a:cubicBezTo>
                    <a:pt x="8084644" y="10768580"/>
                    <a:pt x="7441383" y="12279869"/>
                    <a:pt x="6466857" y="13505042"/>
                  </a:cubicBezTo>
                  <a:cubicBezTo>
                    <a:pt x="6973968" y="13666951"/>
                    <a:pt x="7505531" y="13778807"/>
                    <a:pt x="8057343" y="13830685"/>
                  </a:cubicBezTo>
                  <a:cubicBezTo>
                    <a:pt x="12156813" y="14216508"/>
                    <a:pt x="15795209" y="11238351"/>
                    <a:pt x="16245335" y="7159876"/>
                  </a:cubicBezTo>
                  <a:cubicBezTo>
                    <a:pt x="15570699" y="6882037"/>
                    <a:pt x="14844444" y="6697583"/>
                    <a:pt x="14080364" y="6625742"/>
                  </a:cubicBezTo>
                  <a:cubicBezTo>
                    <a:pt x="12413049" y="6468840"/>
                    <a:pt x="10822319" y="6868974"/>
                    <a:pt x="9490606" y="7672512"/>
                  </a:cubicBezTo>
                  <a:cubicBezTo>
                    <a:pt x="9523493" y="8176535"/>
                    <a:pt x="9517729" y="8689927"/>
                    <a:pt x="9468778" y="9208995"/>
                  </a:cubicBezTo>
                  <a:cubicBezTo>
                    <a:pt x="9353409" y="10436125"/>
                    <a:pt x="9011287" y="11587253"/>
                    <a:pt x="8488223" y="12625144"/>
                  </a:cubicBezTo>
                  <a:lnTo>
                    <a:pt x="8488045" y="12625388"/>
                  </a:lnTo>
                  <a:cubicBezTo>
                    <a:pt x="11452673" y="12756875"/>
                    <a:pt x="14071909" y="10796666"/>
                    <a:pt x="14836211" y="7997378"/>
                  </a:cubicBezTo>
                  <a:cubicBezTo>
                    <a:pt x="14553186" y="7930277"/>
                    <a:pt x="14262819" y="7880580"/>
                    <a:pt x="13964885" y="7852560"/>
                  </a:cubicBezTo>
                  <a:cubicBezTo>
                    <a:pt x="12819208" y="7744799"/>
                    <a:pt x="11716920" y="7951842"/>
                    <a:pt x="10742595" y="8401695"/>
                  </a:cubicBezTo>
                  <a:lnTo>
                    <a:pt x="10743574" y="8402807"/>
                  </a:lnTo>
                  <a:lnTo>
                    <a:pt x="10742484" y="8402385"/>
                  </a:lnTo>
                  <a:cubicBezTo>
                    <a:pt x="10739702" y="8707554"/>
                    <a:pt x="10724549" y="9014993"/>
                    <a:pt x="10695424" y="9324413"/>
                  </a:cubicBezTo>
                  <a:cubicBezTo>
                    <a:pt x="10636704" y="9948082"/>
                    <a:pt x="10524117" y="10553501"/>
                    <a:pt x="10366429" y="11138557"/>
                  </a:cubicBezTo>
                  <a:cubicBezTo>
                    <a:pt x="10527901" y="11084609"/>
                    <a:pt x="10685589" y="11022694"/>
                    <a:pt x="10839808" y="10953212"/>
                  </a:cubicBezTo>
                  <a:cubicBezTo>
                    <a:pt x="10963898" y="10437394"/>
                    <a:pt x="11053234" y="9906508"/>
                    <a:pt x="11104298" y="9362870"/>
                  </a:cubicBezTo>
                  <a:cubicBezTo>
                    <a:pt x="11125970" y="9132925"/>
                    <a:pt x="11138475" y="8904383"/>
                    <a:pt x="11145929" y="8676641"/>
                  </a:cubicBezTo>
                  <a:cubicBezTo>
                    <a:pt x="11998589" y="8326249"/>
                    <a:pt x="12945146" y="8169146"/>
                    <a:pt x="13926392" y="8261552"/>
                  </a:cubicBezTo>
                  <a:cubicBezTo>
                    <a:pt x="14054333" y="8273592"/>
                    <a:pt x="14180491" y="8291574"/>
                    <a:pt x="14305538" y="8312028"/>
                  </a:cubicBezTo>
                  <a:cubicBezTo>
                    <a:pt x="13522546" y="10509079"/>
                    <a:pt x="11488875" y="12064190"/>
                    <a:pt x="9128924" y="12208541"/>
                  </a:cubicBezTo>
                  <a:cubicBezTo>
                    <a:pt x="9518708" y="11288270"/>
                    <a:pt x="9779105" y="10295448"/>
                    <a:pt x="9877675" y="9247475"/>
                  </a:cubicBezTo>
                  <a:cubicBezTo>
                    <a:pt x="9920374" y="8795352"/>
                    <a:pt x="9928540" y="8348304"/>
                    <a:pt x="9910650" y="7906886"/>
                  </a:cubicBezTo>
                  <a:cubicBezTo>
                    <a:pt x="11126081" y="7227467"/>
                    <a:pt x="12550779" y="6894389"/>
                    <a:pt x="14041871" y="7034666"/>
                  </a:cubicBezTo>
                  <a:cubicBezTo>
                    <a:pt x="14654872" y="7092375"/>
                    <a:pt x="15241394" y="7228067"/>
                    <a:pt x="15794763" y="7428146"/>
                  </a:cubicBezTo>
                  <a:cubicBezTo>
                    <a:pt x="15222259" y="11121910"/>
                    <a:pt x="11865686" y="13776493"/>
                    <a:pt x="8095568" y="13421761"/>
                  </a:cubicBezTo>
                  <a:cubicBezTo>
                    <a:pt x="7772759" y="13391359"/>
                    <a:pt x="7457826" y="13337411"/>
                    <a:pt x="7150703" y="13265460"/>
                  </a:cubicBezTo>
                  <a:cubicBezTo>
                    <a:pt x="7968652" y="12076632"/>
                    <a:pt x="8506334" y="10671078"/>
                    <a:pt x="8651274" y="9131946"/>
                  </a:cubicBezTo>
                  <a:cubicBezTo>
                    <a:pt x="9040412" y="4994494"/>
                    <a:pt x="6486170" y="1261092"/>
                    <a:pt x="2707153" y="0"/>
                  </a:cubicBezTo>
                  <a:cubicBezTo>
                    <a:pt x="1236463" y="1405932"/>
                    <a:pt x="244204" y="3325790"/>
                    <a:pt x="38676" y="5510624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object 9">
            <a:extLst>
              <a:ext uri="{FF2B5EF4-FFF2-40B4-BE49-F238E27FC236}">
                <a16:creationId xmlns:a16="http://schemas.microsoft.com/office/drawing/2014/main" id="{41D70DA8-C4DE-4FA9-11AC-C1B0FBCE401C}"/>
              </a:ext>
            </a:extLst>
          </p:cNvPr>
          <p:cNvGrpSpPr/>
          <p:nvPr userDrawn="1"/>
        </p:nvGrpSpPr>
        <p:grpSpPr>
          <a:xfrm>
            <a:off x="62" y="13433117"/>
            <a:ext cx="24382673" cy="282637"/>
            <a:chOff x="0" y="11076102"/>
            <a:chExt cx="20104417" cy="233045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95FA9E2-9370-21F3-6AB8-285B890A0D76}"/>
                </a:ext>
              </a:extLst>
            </p:cNvPr>
            <p:cNvSpPr/>
            <p:nvPr/>
          </p:nvSpPr>
          <p:spPr>
            <a:xfrm>
              <a:off x="15078075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8563A46-5761-F003-1691-A3E70E642915}"/>
                </a:ext>
              </a:extLst>
            </p:cNvPr>
            <p:cNvSpPr/>
            <p:nvPr/>
          </p:nvSpPr>
          <p:spPr>
            <a:xfrm>
              <a:off x="12565062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554CC1FB-4EBC-FC5E-14E7-49455240E060}"/>
                </a:ext>
              </a:extLst>
            </p:cNvPr>
            <p:cNvSpPr/>
            <p:nvPr/>
          </p:nvSpPr>
          <p:spPr>
            <a:xfrm>
              <a:off x="1005205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7473B0B4-AB70-380A-593E-541D36091D3C}"/>
                </a:ext>
              </a:extLst>
            </p:cNvPr>
            <p:cNvSpPr/>
            <p:nvPr/>
          </p:nvSpPr>
          <p:spPr>
            <a:xfrm>
              <a:off x="7568596" y="11076102"/>
              <a:ext cx="2483485" cy="233045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0B5F568E-3F6F-8D50-56B4-7CDB57F865F7}"/>
                </a:ext>
              </a:extLst>
            </p:cNvPr>
            <p:cNvSpPr/>
            <p:nvPr/>
          </p:nvSpPr>
          <p:spPr>
            <a:xfrm>
              <a:off x="5026025" y="11076102"/>
              <a:ext cx="2543175" cy="233045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726391B3-8E85-BBF4-0396-ED17A77A1340}"/>
                </a:ext>
              </a:extLst>
            </p:cNvPr>
            <p:cNvSpPr/>
            <p:nvPr/>
          </p:nvSpPr>
          <p:spPr>
            <a:xfrm>
              <a:off x="2513012" y="11076102"/>
              <a:ext cx="2512696" cy="233045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6F5E00FE-7C07-69C5-50C6-4AB55020DBB0}"/>
                </a:ext>
              </a:extLst>
            </p:cNvPr>
            <p:cNvSpPr/>
            <p:nvPr/>
          </p:nvSpPr>
          <p:spPr>
            <a:xfrm>
              <a:off x="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28547D76-9951-0638-ADB5-CF60B213B26A}"/>
                </a:ext>
              </a:extLst>
            </p:cNvPr>
            <p:cNvSpPr/>
            <p:nvPr/>
          </p:nvSpPr>
          <p:spPr>
            <a:xfrm>
              <a:off x="17591087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22946-488D-3FB0-8394-C8E10CA7943C}"/>
              </a:ext>
            </a:extLst>
          </p:cNvPr>
          <p:cNvGrpSpPr/>
          <p:nvPr userDrawn="1"/>
        </p:nvGrpSpPr>
        <p:grpSpPr>
          <a:xfrm>
            <a:off x="32506" y="0"/>
            <a:ext cx="5396234" cy="9597559"/>
            <a:chOff x="32506" y="0"/>
            <a:chExt cx="5396234" cy="9597559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DEB07EF7-309F-6DAB-901A-E8DA15635C58}"/>
                </a:ext>
              </a:extLst>
            </p:cNvPr>
            <p:cNvSpPr/>
            <p:nvPr/>
          </p:nvSpPr>
          <p:spPr>
            <a:xfrm>
              <a:off x="852259" y="2558325"/>
              <a:ext cx="699277" cy="841751"/>
            </a:xfrm>
            <a:custGeom>
              <a:avLst/>
              <a:gdLst/>
              <a:ahLst/>
              <a:cxnLst/>
              <a:rect l="l" t="t" r="r" b="b"/>
              <a:pathLst>
                <a:path w="576580" h="694055">
                  <a:moveTo>
                    <a:pt x="263826" y="0"/>
                  </a:moveTo>
                  <a:lnTo>
                    <a:pt x="191041" y="7491"/>
                  </a:lnTo>
                  <a:lnTo>
                    <a:pt x="155272" y="20870"/>
                  </a:lnTo>
                  <a:lnTo>
                    <a:pt x="120436" y="41172"/>
                  </a:lnTo>
                  <a:lnTo>
                    <a:pt x="89288" y="66586"/>
                  </a:lnTo>
                  <a:lnTo>
                    <a:pt x="62993" y="95714"/>
                  </a:lnTo>
                  <a:lnTo>
                    <a:pt x="41426" y="128060"/>
                  </a:lnTo>
                  <a:lnTo>
                    <a:pt x="24467" y="163128"/>
                  </a:lnTo>
                  <a:lnTo>
                    <a:pt x="11991" y="200422"/>
                  </a:lnTo>
                  <a:lnTo>
                    <a:pt x="3876" y="239447"/>
                  </a:lnTo>
                  <a:lnTo>
                    <a:pt x="0" y="279705"/>
                  </a:lnTo>
                  <a:lnTo>
                    <a:pt x="239" y="320701"/>
                  </a:lnTo>
                  <a:lnTo>
                    <a:pt x="4471" y="361940"/>
                  </a:lnTo>
                  <a:lnTo>
                    <a:pt x="12573" y="402925"/>
                  </a:lnTo>
                  <a:lnTo>
                    <a:pt x="24422" y="443159"/>
                  </a:lnTo>
                  <a:lnTo>
                    <a:pt x="39897" y="482148"/>
                  </a:lnTo>
                  <a:lnTo>
                    <a:pt x="58873" y="519395"/>
                  </a:lnTo>
                  <a:lnTo>
                    <a:pt x="81228" y="554404"/>
                  </a:lnTo>
                  <a:lnTo>
                    <a:pt x="106839" y="586679"/>
                  </a:lnTo>
                  <a:lnTo>
                    <a:pt x="135584" y="615724"/>
                  </a:lnTo>
                  <a:lnTo>
                    <a:pt x="167341" y="641044"/>
                  </a:lnTo>
                  <a:lnTo>
                    <a:pt x="201985" y="662141"/>
                  </a:lnTo>
                  <a:lnTo>
                    <a:pt x="239395" y="678521"/>
                  </a:lnTo>
                  <a:lnTo>
                    <a:pt x="279447" y="689687"/>
                  </a:lnTo>
                  <a:lnTo>
                    <a:pt x="323945" y="693547"/>
                  </a:lnTo>
                  <a:lnTo>
                    <a:pt x="366584" y="689507"/>
                  </a:lnTo>
                  <a:lnTo>
                    <a:pt x="406815" y="677981"/>
                  </a:lnTo>
                  <a:lnTo>
                    <a:pt x="444091" y="659381"/>
                  </a:lnTo>
                  <a:lnTo>
                    <a:pt x="477863" y="634120"/>
                  </a:lnTo>
                  <a:lnTo>
                    <a:pt x="507583" y="602610"/>
                  </a:lnTo>
                  <a:lnTo>
                    <a:pt x="532702" y="565265"/>
                  </a:lnTo>
                  <a:lnTo>
                    <a:pt x="552673" y="522497"/>
                  </a:lnTo>
                  <a:lnTo>
                    <a:pt x="566946" y="474719"/>
                  </a:lnTo>
                  <a:lnTo>
                    <a:pt x="574504" y="427974"/>
                  </a:lnTo>
                  <a:lnTo>
                    <a:pt x="576420" y="381755"/>
                  </a:lnTo>
                  <a:lnTo>
                    <a:pt x="573080" y="336438"/>
                  </a:lnTo>
                  <a:lnTo>
                    <a:pt x="564871" y="292400"/>
                  </a:lnTo>
                  <a:lnTo>
                    <a:pt x="552180" y="250016"/>
                  </a:lnTo>
                  <a:lnTo>
                    <a:pt x="535394" y="209664"/>
                  </a:lnTo>
                  <a:lnTo>
                    <a:pt x="514898" y="171719"/>
                  </a:lnTo>
                  <a:lnTo>
                    <a:pt x="491081" y="136558"/>
                  </a:lnTo>
                  <a:lnTo>
                    <a:pt x="464328" y="104558"/>
                  </a:lnTo>
                  <a:lnTo>
                    <a:pt x="435027" y="76095"/>
                  </a:lnTo>
                  <a:lnTo>
                    <a:pt x="403563" y="51544"/>
                  </a:lnTo>
                  <a:lnTo>
                    <a:pt x="370325" y="31283"/>
                  </a:lnTo>
                  <a:lnTo>
                    <a:pt x="300069" y="5134"/>
                  </a:lnTo>
                  <a:lnTo>
                    <a:pt x="263826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C449E31A-B554-D266-FED0-F616A141624C}"/>
                </a:ext>
              </a:extLst>
            </p:cNvPr>
            <p:cNvSpPr/>
            <p:nvPr/>
          </p:nvSpPr>
          <p:spPr>
            <a:xfrm>
              <a:off x="2557156" y="1446209"/>
              <a:ext cx="1095122" cy="1584926"/>
            </a:xfrm>
            <a:custGeom>
              <a:avLst/>
              <a:gdLst/>
              <a:ahLst/>
              <a:cxnLst/>
              <a:rect l="l" t="t" r="r" b="b"/>
              <a:pathLst>
                <a:path w="902969" h="1306830">
                  <a:moveTo>
                    <a:pt x="341680" y="0"/>
                  </a:moveTo>
                  <a:lnTo>
                    <a:pt x="277278" y="6983"/>
                  </a:lnTo>
                  <a:lnTo>
                    <a:pt x="213500" y="29687"/>
                  </a:lnTo>
                  <a:lnTo>
                    <a:pt x="158543" y="64758"/>
                  </a:lnTo>
                  <a:lnTo>
                    <a:pt x="111855" y="111129"/>
                  </a:lnTo>
                  <a:lnTo>
                    <a:pt x="73370" y="167438"/>
                  </a:lnTo>
                  <a:lnTo>
                    <a:pt x="43025" y="232323"/>
                  </a:lnTo>
                  <a:lnTo>
                    <a:pt x="20756" y="304419"/>
                  </a:lnTo>
                  <a:lnTo>
                    <a:pt x="12631" y="342745"/>
                  </a:lnTo>
                  <a:lnTo>
                    <a:pt x="6500" y="382364"/>
                  </a:lnTo>
                  <a:lnTo>
                    <a:pt x="2357" y="423103"/>
                  </a:lnTo>
                  <a:lnTo>
                    <a:pt x="193" y="464794"/>
                  </a:lnTo>
                  <a:lnTo>
                    <a:pt x="0" y="507266"/>
                  </a:lnTo>
                  <a:lnTo>
                    <a:pt x="1770" y="550348"/>
                  </a:lnTo>
                  <a:lnTo>
                    <a:pt x="5495" y="593870"/>
                  </a:lnTo>
                  <a:lnTo>
                    <a:pt x="11167" y="637662"/>
                  </a:lnTo>
                  <a:lnTo>
                    <a:pt x="18779" y="681552"/>
                  </a:lnTo>
                  <a:lnTo>
                    <a:pt x="28322" y="725372"/>
                  </a:lnTo>
                  <a:lnTo>
                    <a:pt x="39788" y="768950"/>
                  </a:lnTo>
                  <a:lnTo>
                    <a:pt x="53170" y="812116"/>
                  </a:lnTo>
                  <a:lnTo>
                    <a:pt x="68459" y="854700"/>
                  </a:lnTo>
                  <a:lnTo>
                    <a:pt x="85647" y="896532"/>
                  </a:lnTo>
                  <a:lnTo>
                    <a:pt x="104726" y="937440"/>
                  </a:lnTo>
                  <a:lnTo>
                    <a:pt x="125689" y="977255"/>
                  </a:lnTo>
                  <a:lnTo>
                    <a:pt x="148527" y="1015806"/>
                  </a:lnTo>
                  <a:lnTo>
                    <a:pt x="173233" y="1052923"/>
                  </a:lnTo>
                  <a:lnTo>
                    <a:pt x="199798" y="1088436"/>
                  </a:lnTo>
                  <a:lnTo>
                    <a:pt x="228214" y="1122174"/>
                  </a:lnTo>
                  <a:lnTo>
                    <a:pt x="258474" y="1153966"/>
                  </a:lnTo>
                  <a:lnTo>
                    <a:pt x="290569" y="1183643"/>
                  </a:lnTo>
                  <a:lnTo>
                    <a:pt x="324492" y="1211034"/>
                  </a:lnTo>
                  <a:lnTo>
                    <a:pt x="360234" y="1235968"/>
                  </a:lnTo>
                  <a:lnTo>
                    <a:pt x="397788" y="1258276"/>
                  </a:lnTo>
                  <a:lnTo>
                    <a:pt x="437145" y="1277786"/>
                  </a:lnTo>
                  <a:lnTo>
                    <a:pt x="478298" y="1294329"/>
                  </a:lnTo>
                  <a:lnTo>
                    <a:pt x="522872" y="1303657"/>
                  </a:lnTo>
                  <a:lnTo>
                    <a:pt x="566215" y="1306537"/>
                  </a:lnTo>
                  <a:lnTo>
                    <a:pt x="608077" y="1303118"/>
                  </a:lnTo>
                  <a:lnTo>
                    <a:pt x="648209" y="1293546"/>
                  </a:lnTo>
                  <a:lnTo>
                    <a:pt x="686361" y="1277967"/>
                  </a:lnTo>
                  <a:lnTo>
                    <a:pt x="722282" y="1256529"/>
                  </a:lnTo>
                  <a:lnTo>
                    <a:pt x="755724" y="1229377"/>
                  </a:lnTo>
                  <a:lnTo>
                    <a:pt x="786435" y="1196658"/>
                  </a:lnTo>
                  <a:lnTo>
                    <a:pt x="814166" y="1158519"/>
                  </a:lnTo>
                  <a:lnTo>
                    <a:pt x="838668" y="1115106"/>
                  </a:lnTo>
                  <a:lnTo>
                    <a:pt x="859690" y="1066567"/>
                  </a:lnTo>
                  <a:lnTo>
                    <a:pt x="873705" y="1024732"/>
                  </a:lnTo>
                  <a:lnTo>
                    <a:pt x="884857" y="981975"/>
                  </a:lnTo>
                  <a:lnTo>
                    <a:pt x="893236" y="938444"/>
                  </a:lnTo>
                  <a:lnTo>
                    <a:pt x="898935" y="894286"/>
                  </a:lnTo>
                  <a:lnTo>
                    <a:pt x="902045" y="849647"/>
                  </a:lnTo>
                  <a:lnTo>
                    <a:pt x="902657" y="804674"/>
                  </a:lnTo>
                  <a:lnTo>
                    <a:pt x="900863" y="759515"/>
                  </a:lnTo>
                  <a:lnTo>
                    <a:pt x="896754" y="714317"/>
                  </a:lnTo>
                  <a:lnTo>
                    <a:pt x="890422" y="669226"/>
                  </a:lnTo>
                  <a:lnTo>
                    <a:pt x="881958" y="624390"/>
                  </a:lnTo>
                  <a:lnTo>
                    <a:pt x="871455" y="579955"/>
                  </a:lnTo>
                  <a:lnTo>
                    <a:pt x="859002" y="536069"/>
                  </a:lnTo>
                  <a:lnTo>
                    <a:pt x="844693" y="492879"/>
                  </a:lnTo>
                  <a:lnTo>
                    <a:pt x="828618" y="450532"/>
                  </a:lnTo>
                  <a:lnTo>
                    <a:pt x="810869" y="409174"/>
                  </a:lnTo>
                  <a:lnTo>
                    <a:pt x="791538" y="368953"/>
                  </a:lnTo>
                  <a:lnTo>
                    <a:pt x="770715" y="330016"/>
                  </a:lnTo>
                  <a:lnTo>
                    <a:pt x="748493" y="292510"/>
                  </a:lnTo>
                  <a:lnTo>
                    <a:pt x="724963" y="256582"/>
                  </a:lnTo>
                  <a:lnTo>
                    <a:pt x="700216" y="222379"/>
                  </a:lnTo>
                  <a:lnTo>
                    <a:pt x="674345" y="190047"/>
                  </a:lnTo>
                  <a:lnTo>
                    <a:pt x="647440" y="159735"/>
                  </a:lnTo>
                  <a:lnTo>
                    <a:pt x="619593" y="131588"/>
                  </a:lnTo>
                  <a:lnTo>
                    <a:pt x="590895" y="105755"/>
                  </a:lnTo>
                  <a:lnTo>
                    <a:pt x="531315" y="61615"/>
                  </a:lnTo>
                  <a:lnTo>
                    <a:pt x="469431" y="28492"/>
                  </a:lnTo>
                  <a:lnTo>
                    <a:pt x="405975" y="7561"/>
                  </a:lnTo>
                  <a:lnTo>
                    <a:pt x="34168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0BBE1907-ED4B-4166-984A-C74E12AC0492}"/>
                </a:ext>
              </a:extLst>
            </p:cNvPr>
            <p:cNvSpPr/>
            <p:nvPr/>
          </p:nvSpPr>
          <p:spPr>
            <a:xfrm>
              <a:off x="1911062" y="0"/>
              <a:ext cx="1095894" cy="705438"/>
            </a:xfrm>
            <a:custGeom>
              <a:avLst/>
              <a:gdLst/>
              <a:ahLst/>
              <a:cxnLst/>
              <a:rect l="l" t="t" r="r" b="b"/>
              <a:pathLst>
                <a:path w="903605" h="581660">
                  <a:moveTo>
                    <a:pt x="860190" y="0"/>
                  </a:moveTo>
                  <a:lnTo>
                    <a:pt x="0" y="0"/>
                  </a:lnTo>
                  <a:lnTo>
                    <a:pt x="791" y="2380"/>
                  </a:lnTo>
                  <a:lnTo>
                    <a:pt x="16609" y="43672"/>
                  </a:lnTo>
                  <a:lnTo>
                    <a:pt x="34439" y="84743"/>
                  </a:lnTo>
                  <a:lnTo>
                    <a:pt x="54212" y="125419"/>
                  </a:lnTo>
                  <a:lnTo>
                    <a:pt x="75863" y="165525"/>
                  </a:lnTo>
                  <a:lnTo>
                    <a:pt x="99325" y="204886"/>
                  </a:lnTo>
                  <a:lnTo>
                    <a:pt x="124530" y="243327"/>
                  </a:lnTo>
                  <a:lnTo>
                    <a:pt x="151412" y="280674"/>
                  </a:lnTo>
                  <a:lnTo>
                    <a:pt x="179904" y="316752"/>
                  </a:lnTo>
                  <a:lnTo>
                    <a:pt x="209938" y="351386"/>
                  </a:lnTo>
                  <a:lnTo>
                    <a:pt x="241449" y="384401"/>
                  </a:lnTo>
                  <a:lnTo>
                    <a:pt x="274369" y="415623"/>
                  </a:lnTo>
                  <a:lnTo>
                    <a:pt x="308631" y="444877"/>
                  </a:lnTo>
                  <a:lnTo>
                    <a:pt x="344169" y="471987"/>
                  </a:lnTo>
                  <a:lnTo>
                    <a:pt x="380916" y="496780"/>
                  </a:lnTo>
                  <a:lnTo>
                    <a:pt x="418804" y="519081"/>
                  </a:lnTo>
                  <a:lnTo>
                    <a:pt x="457767" y="538714"/>
                  </a:lnTo>
                  <a:lnTo>
                    <a:pt x="497738" y="555505"/>
                  </a:lnTo>
                  <a:lnTo>
                    <a:pt x="538651" y="569280"/>
                  </a:lnTo>
                  <a:lnTo>
                    <a:pt x="591154" y="579441"/>
                  </a:lnTo>
                  <a:lnTo>
                    <a:pt x="641013" y="581598"/>
                  </a:lnTo>
                  <a:lnTo>
                    <a:pt x="687805" y="575968"/>
                  </a:lnTo>
                  <a:lnTo>
                    <a:pt x="731108" y="562772"/>
                  </a:lnTo>
                  <a:lnTo>
                    <a:pt x="770498" y="542228"/>
                  </a:lnTo>
                  <a:lnTo>
                    <a:pt x="805554" y="514554"/>
                  </a:lnTo>
                  <a:lnTo>
                    <a:pt x="835851" y="479971"/>
                  </a:lnTo>
                  <a:lnTo>
                    <a:pt x="860969" y="438696"/>
                  </a:lnTo>
                  <a:lnTo>
                    <a:pt x="880483" y="390950"/>
                  </a:lnTo>
                  <a:lnTo>
                    <a:pt x="891179" y="352301"/>
                  </a:lnTo>
                  <a:lnTo>
                    <a:pt x="898490" y="312534"/>
                  </a:lnTo>
                  <a:lnTo>
                    <a:pt x="902549" y="271813"/>
                  </a:lnTo>
                  <a:lnTo>
                    <a:pt x="903486" y="230299"/>
                  </a:lnTo>
                  <a:lnTo>
                    <a:pt x="901435" y="188154"/>
                  </a:lnTo>
                  <a:lnTo>
                    <a:pt x="896527" y="145541"/>
                  </a:lnTo>
                  <a:lnTo>
                    <a:pt x="888893" y="102623"/>
                  </a:lnTo>
                  <a:lnTo>
                    <a:pt x="878666" y="59562"/>
                  </a:lnTo>
                  <a:lnTo>
                    <a:pt x="865978" y="16519"/>
                  </a:lnTo>
                  <a:lnTo>
                    <a:pt x="86019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0905CB39-D35C-3CB3-299C-9B8F05A71BB4}"/>
                </a:ext>
              </a:extLst>
            </p:cNvPr>
            <p:cNvSpPr/>
            <p:nvPr/>
          </p:nvSpPr>
          <p:spPr>
            <a:xfrm>
              <a:off x="3526839" y="1"/>
              <a:ext cx="873326" cy="370432"/>
            </a:xfrm>
            <a:custGeom>
              <a:avLst/>
              <a:gdLst/>
              <a:ahLst/>
              <a:cxnLst/>
              <a:rect l="l" t="t" r="r" b="b"/>
              <a:pathLst>
                <a:path w="720089" h="305435">
                  <a:moveTo>
                    <a:pt x="719627" y="0"/>
                  </a:moveTo>
                  <a:lnTo>
                    <a:pt x="0" y="0"/>
                  </a:lnTo>
                  <a:lnTo>
                    <a:pt x="34953" y="35352"/>
                  </a:lnTo>
                  <a:lnTo>
                    <a:pt x="70903" y="69521"/>
                  </a:lnTo>
                  <a:lnTo>
                    <a:pt x="107552" y="102139"/>
                  </a:lnTo>
                  <a:lnTo>
                    <a:pt x="144867" y="133105"/>
                  </a:lnTo>
                  <a:lnTo>
                    <a:pt x="182819" y="162323"/>
                  </a:lnTo>
                  <a:lnTo>
                    <a:pt x="221376" y="189694"/>
                  </a:lnTo>
                  <a:lnTo>
                    <a:pt x="260508" y="215118"/>
                  </a:lnTo>
                  <a:lnTo>
                    <a:pt x="300184" y="238498"/>
                  </a:lnTo>
                  <a:lnTo>
                    <a:pt x="340373" y="259735"/>
                  </a:lnTo>
                  <a:lnTo>
                    <a:pt x="381044" y="278730"/>
                  </a:lnTo>
                  <a:lnTo>
                    <a:pt x="445575" y="298755"/>
                  </a:lnTo>
                  <a:lnTo>
                    <a:pt x="485914" y="304966"/>
                  </a:lnTo>
                  <a:lnTo>
                    <a:pt x="528794" y="305225"/>
                  </a:lnTo>
                  <a:lnTo>
                    <a:pt x="572079" y="296967"/>
                  </a:lnTo>
                  <a:lnTo>
                    <a:pt x="613638" y="277627"/>
                  </a:lnTo>
                  <a:lnTo>
                    <a:pt x="651338" y="244641"/>
                  </a:lnTo>
                  <a:lnTo>
                    <a:pt x="683045" y="195445"/>
                  </a:lnTo>
                  <a:lnTo>
                    <a:pt x="704725" y="136633"/>
                  </a:lnTo>
                  <a:lnTo>
                    <a:pt x="716738" y="70537"/>
                  </a:lnTo>
                  <a:lnTo>
                    <a:pt x="719627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6640A942-2446-4CDA-913F-BBC2943C558D}"/>
                </a:ext>
              </a:extLst>
            </p:cNvPr>
            <p:cNvSpPr/>
            <p:nvPr/>
          </p:nvSpPr>
          <p:spPr>
            <a:xfrm>
              <a:off x="1123722" y="1427879"/>
              <a:ext cx="682334" cy="824038"/>
            </a:xfrm>
            <a:custGeom>
              <a:avLst/>
              <a:gdLst/>
              <a:ahLst/>
              <a:cxnLst/>
              <a:rect l="l" t="t" r="r" b="b"/>
              <a:pathLst>
                <a:path w="562610" h="679450">
                  <a:moveTo>
                    <a:pt x="219751" y="0"/>
                  </a:moveTo>
                  <a:lnTo>
                    <a:pt x="148333" y="14618"/>
                  </a:lnTo>
                  <a:lnTo>
                    <a:pt x="113753" y="32027"/>
                  </a:lnTo>
                  <a:lnTo>
                    <a:pt x="60695" y="78418"/>
                  </a:lnTo>
                  <a:lnTo>
                    <a:pt x="24267" y="139561"/>
                  </a:lnTo>
                  <a:lnTo>
                    <a:pt x="4143" y="211413"/>
                  </a:lnTo>
                  <a:lnTo>
                    <a:pt x="94" y="250091"/>
                  </a:lnTo>
                  <a:lnTo>
                    <a:pt x="0" y="289931"/>
                  </a:lnTo>
                  <a:lnTo>
                    <a:pt x="3819" y="330426"/>
                  </a:lnTo>
                  <a:lnTo>
                    <a:pt x="11512" y="371071"/>
                  </a:lnTo>
                  <a:lnTo>
                    <a:pt x="23037" y="411361"/>
                  </a:lnTo>
                  <a:lnTo>
                    <a:pt x="38355" y="450790"/>
                  </a:lnTo>
                  <a:lnTo>
                    <a:pt x="57424" y="488853"/>
                  </a:lnTo>
                  <a:lnTo>
                    <a:pt x="80204" y="525045"/>
                  </a:lnTo>
                  <a:lnTo>
                    <a:pt x="106654" y="558860"/>
                  </a:lnTo>
                  <a:lnTo>
                    <a:pt x="136735" y="589793"/>
                  </a:lnTo>
                  <a:lnTo>
                    <a:pt x="170405" y="617338"/>
                  </a:lnTo>
                  <a:lnTo>
                    <a:pt x="207623" y="640991"/>
                  </a:lnTo>
                  <a:lnTo>
                    <a:pt x="248349" y="660244"/>
                  </a:lnTo>
                  <a:lnTo>
                    <a:pt x="292544" y="674594"/>
                  </a:lnTo>
                  <a:lnTo>
                    <a:pt x="337480" y="678862"/>
                  </a:lnTo>
                  <a:lnTo>
                    <a:pt x="380268" y="674335"/>
                  </a:lnTo>
                  <a:lnTo>
                    <a:pt x="420203" y="661512"/>
                  </a:lnTo>
                  <a:lnTo>
                    <a:pt x="456579" y="640894"/>
                  </a:lnTo>
                  <a:lnTo>
                    <a:pt x="488693" y="612977"/>
                  </a:lnTo>
                  <a:lnTo>
                    <a:pt x="515839" y="578262"/>
                  </a:lnTo>
                  <a:lnTo>
                    <a:pt x="537313" y="537248"/>
                  </a:lnTo>
                  <a:lnTo>
                    <a:pt x="552410" y="490432"/>
                  </a:lnTo>
                  <a:lnTo>
                    <a:pt x="560225" y="445029"/>
                  </a:lnTo>
                  <a:lnTo>
                    <a:pt x="562449" y="399740"/>
                  </a:lnTo>
                  <a:lnTo>
                    <a:pt x="559464" y="354960"/>
                  </a:lnTo>
                  <a:lnTo>
                    <a:pt x="551650" y="311088"/>
                  </a:lnTo>
                  <a:lnTo>
                    <a:pt x="539388" y="268520"/>
                  </a:lnTo>
                  <a:lnTo>
                    <a:pt x="523058" y="227654"/>
                  </a:lnTo>
                  <a:lnTo>
                    <a:pt x="503040" y="188888"/>
                  </a:lnTo>
                  <a:lnTo>
                    <a:pt x="479716" y="152617"/>
                  </a:lnTo>
                  <a:lnTo>
                    <a:pt x="453466" y="119241"/>
                  </a:lnTo>
                  <a:lnTo>
                    <a:pt x="424670" y="89156"/>
                  </a:lnTo>
                  <a:lnTo>
                    <a:pt x="393709" y="62758"/>
                  </a:lnTo>
                  <a:lnTo>
                    <a:pt x="360964" y="40447"/>
                  </a:lnTo>
                  <a:lnTo>
                    <a:pt x="326815" y="22618"/>
                  </a:lnTo>
                  <a:lnTo>
                    <a:pt x="255828" y="1997"/>
                  </a:lnTo>
                  <a:lnTo>
                    <a:pt x="219751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1FF5377D-45EF-4C74-935C-ABB589FFBA97}"/>
                </a:ext>
              </a:extLst>
            </p:cNvPr>
            <p:cNvSpPr/>
            <p:nvPr/>
          </p:nvSpPr>
          <p:spPr>
            <a:xfrm>
              <a:off x="775506" y="261819"/>
              <a:ext cx="696197" cy="778601"/>
            </a:xfrm>
            <a:custGeom>
              <a:avLst/>
              <a:gdLst/>
              <a:ahLst/>
              <a:cxnLst/>
              <a:rect l="l" t="t" r="r" b="b"/>
              <a:pathLst>
                <a:path w="574040" h="641985">
                  <a:moveTo>
                    <a:pt x="202848" y="0"/>
                  </a:moveTo>
                  <a:lnTo>
                    <a:pt x="129937" y="15755"/>
                  </a:lnTo>
                  <a:lnTo>
                    <a:pt x="95354" y="33915"/>
                  </a:lnTo>
                  <a:lnTo>
                    <a:pt x="44605" y="81795"/>
                  </a:lnTo>
                  <a:lnTo>
                    <a:pt x="13056" y="144438"/>
                  </a:lnTo>
                  <a:lnTo>
                    <a:pt x="0" y="217409"/>
                  </a:lnTo>
                  <a:lnTo>
                    <a:pt x="186" y="256382"/>
                  </a:lnTo>
                  <a:lnTo>
                    <a:pt x="4730" y="296274"/>
                  </a:lnTo>
                  <a:lnTo>
                    <a:pt x="13545" y="336531"/>
                  </a:lnTo>
                  <a:lnTo>
                    <a:pt x="26542" y="376599"/>
                  </a:lnTo>
                  <a:lnTo>
                    <a:pt x="43633" y="415924"/>
                  </a:lnTo>
                  <a:lnTo>
                    <a:pt x="64730" y="453951"/>
                  </a:lnTo>
                  <a:lnTo>
                    <a:pt x="89743" y="490126"/>
                  </a:lnTo>
                  <a:lnTo>
                    <a:pt x="118586" y="523895"/>
                  </a:lnTo>
                  <a:lnTo>
                    <a:pt x="151170" y="554703"/>
                  </a:lnTo>
                  <a:lnTo>
                    <a:pt x="187406" y="581997"/>
                  </a:lnTo>
                  <a:lnTo>
                    <a:pt x="227207" y="605222"/>
                  </a:lnTo>
                  <a:lnTo>
                    <a:pt x="270484" y="623823"/>
                  </a:lnTo>
                  <a:lnTo>
                    <a:pt x="317148" y="637247"/>
                  </a:lnTo>
                  <a:lnTo>
                    <a:pt x="360066" y="641518"/>
                  </a:lnTo>
                  <a:lnTo>
                    <a:pt x="403233" y="637858"/>
                  </a:lnTo>
                  <a:lnTo>
                    <a:pt x="444974" y="625669"/>
                  </a:lnTo>
                  <a:lnTo>
                    <a:pt x="483618" y="604355"/>
                  </a:lnTo>
                  <a:lnTo>
                    <a:pt x="517492" y="573319"/>
                  </a:lnTo>
                  <a:lnTo>
                    <a:pt x="544924" y="531964"/>
                  </a:lnTo>
                  <a:lnTo>
                    <a:pt x="564240" y="479692"/>
                  </a:lnTo>
                  <a:lnTo>
                    <a:pt x="571926" y="435937"/>
                  </a:lnTo>
                  <a:lnTo>
                    <a:pt x="573521" y="392067"/>
                  </a:lnTo>
                  <a:lnTo>
                    <a:pt x="569464" y="348500"/>
                  </a:lnTo>
                  <a:lnTo>
                    <a:pt x="560197" y="305655"/>
                  </a:lnTo>
                  <a:lnTo>
                    <a:pt x="546159" y="263948"/>
                  </a:lnTo>
                  <a:lnTo>
                    <a:pt x="527792" y="223800"/>
                  </a:lnTo>
                  <a:lnTo>
                    <a:pt x="505534" y="185627"/>
                  </a:lnTo>
                  <a:lnTo>
                    <a:pt x="479828" y="149849"/>
                  </a:lnTo>
                  <a:lnTo>
                    <a:pt x="451112" y="116883"/>
                  </a:lnTo>
                  <a:lnTo>
                    <a:pt x="419828" y="87148"/>
                  </a:lnTo>
                  <a:lnTo>
                    <a:pt x="386416" y="61061"/>
                  </a:lnTo>
                  <a:lnTo>
                    <a:pt x="351316" y="39042"/>
                  </a:lnTo>
                  <a:lnTo>
                    <a:pt x="314969" y="21508"/>
                  </a:lnTo>
                  <a:lnTo>
                    <a:pt x="277815" y="8877"/>
                  </a:lnTo>
                  <a:lnTo>
                    <a:pt x="240295" y="1568"/>
                  </a:lnTo>
                  <a:lnTo>
                    <a:pt x="20284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4">
              <a:extLst>
                <a:ext uri="{FF2B5EF4-FFF2-40B4-BE49-F238E27FC236}">
                  <a16:creationId xmlns:a16="http://schemas.microsoft.com/office/drawing/2014/main" id="{A7ED521D-421D-9AF5-4468-A08822C5A946}"/>
                </a:ext>
              </a:extLst>
            </p:cNvPr>
            <p:cNvSpPr/>
            <p:nvPr/>
          </p:nvSpPr>
          <p:spPr>
            <a:xfrm>
              <a:off x="115683" y="1"/>
              <a:ext cx="483641" cy="102427"/>
            </a:xfrm>
            <a:custGeom>
              <a:avLst/>
              <a:gdLst/>
              <a:ahLst/>
              <a:cxnLst/>
              <a:rect l="l" t="t" r="r" b="b"/>
              <a:pathLst>
                <a:path w="398780" h="84455">
                  <a:moveTo>
                    <a:pt x="398428" y="0"/>
                  </a:moveTo>
                  <a:lnTo>
                    <a:pt x="0" y="0"/>
                  </a:lnTo>
                  <a:lnTo>
                    <a:pt x="13110" y="10565"/>
                  </a:lnTo>
                  <a:lnTo>
                    <a:pt x="50324" y="34693"/>
                  </a:lnTo>
                  <a:lnTo>
                    <a:pt x="90227" y="54797"/>
                  </a:lnTo>
                  <a:lnTo>
                    <a:pt x="132598" y="70368"/>
                  </a:lnTo>
                  <a:lnTo>
                    <a:pt x="177215" y="80901"/>
                  </a:lnTo>
                  <a:lnTo>
                    <a:pt x="231415" y="84076"/>
                  </a:lnTo>
                  <a:lnTo>
                    <a:pt x="281296" y="77407"/>
                  </a:lnTo>
                  <a:lnTo>
                    <a:pt x="325951" y="61482"/>
                  </a:lnTo>
                  <a:lnTo>
                    <a:pt x="364473" y="36889"/>
                  </a:lnTo>
                  <a:lnTo>
                    <a:pt x="395957" y="4216"/>
                  </a:lnTo>
                  <a:lnTo>
                    <a:pt x="39842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826593EE-83BA-6896-966A-B357FF479857}"/>
                </a:ext>
              </a:extLst>
            </p:cNvPr>
            <p:cNvSpPr/>
            <p:nvPr/>
          </p:nvSpPr>
          <p:spPr>
            <a:xfrm>
              <a:off x="4147245" y="1569288"/>
              <a:ext cx="1281495" cy="2609198"/>
            </a:xfrm>
            <a:custGeom>
              <a:avLst/>
              <a:gdLst/>
              <a:ahLst/>
              <a:cxnLst/>
              <a:rect l="l" t="t" r="r" b="b"/>
              <a:pathLst>
                <a:path w="1056639" h="2151379">
                  <a:moveTo>
                    <a:pt x="348879" y="0"/>
                  </a:moveTo>
                  <a:lnTo>
                    <a:pt x="295367" y="7528"/>
                  </a:lnTo>
                  <a:lnTo>
                    <a:pt x="244776" y="26251"/>
                  </a:lnTo>
                  <a:lnTo>
                    <a:pt x="200450" y="55074"/>
                  </a:lnTo>
                  <a:lnTo>
                    <a:pt x="160589" y="93994"/>
                  </a:lnTo>
                  <a:lnTo>
                    <a:pt x="125177" y="142249"/>
                  </a:lnTo>
                  <a:lnTo>
                    <a:pt x="94202" y="199080"/>
                  </a:lnTo>
                  <a:lnTo>
                    <a:pt x="67648" y="263724"/>
                  </a:lnTo>
                  <a:lnTo>
                    <a:pt x="45501" y="335421"/>
                  </a:lnTo>
                  <a:lnTo>
                    <a:pt x="36076" y="373676"/>
                  </a:lnTo>
                  <a:lnTo>
                    <a:pt x="27748" y="413410"/>
                  </a:lnTo>
                  <a:lnTo>
                    <a:pt x="20514" y="454526"/>
                  </a:lnTo>
                  <a:lnTo>
                    <a:pt x="14373" y="496929"/>
                  </a:lnTo>
                  <a:lnTo>
                    <a:pt x="9323" y="540525"/>
                  </a:lnTo>
                  <a:lnTo>
                    <a:pt x="5363" y="585218"/>
                  </a:lnTo>
                  <a:lnTo>
                    <a:pt x="2490" y="630914"/>
                  </a:lnTo>
                  <a:lnTo>
                    <a:pt x="703" y="677516"/>
                  </a:lnTo>
                  <a:lnTo>
                    <a:pt x="0" y="724930"/>
                  </a:lnTo>
                  <a:lnTo>
                    <a:pt x="379" y="773061"/>
                  </a:lnTo>
                  <a:lnTo>
                    <a:pt x="1838" y="821814"/>
                  </a:lnTo>
                  <a:lnTo>
                    <a:pt x="4376" y="871093"/>
                  </a:lnTo>
                  <a:lnTo>
                    <a:pt x="7991" y="920804"/>
                  </a:lnTo>
                  <a:lnTo>
                    <a:pt x="12681" y="970851"/>
                  </a:lnTo>
                  <a:lnTo>
                    <a:pt x="18444" y="1021139"/>
                  </a:lnTo>
                  <a:lnTo>
                    <a:pt x="25279" y="1071573"/>
                  </a:lnTo>
                  <a:lnTo>
                    <a:pt x="33184" y="1122057"/>
                  </a:lnTo>
                  <a:lnTo>
                    <a:pt x="42156" y="1172498"/>
                  </a:lnTo>
                  <a:lnTo>
                    <a:pt x="52195" y="1222799"/>
                  </a:lnTo>
                  <a:lnTo>
                    <a:pt x="63298" y="1272866"/>
                  </a:lnTo>
                  <a:lnTo>
                    <a:pt x="75463" y="1322603"/>
                  </a:lnTo>
                  <a:lnTo>
                    <a:pt x="88689" y="1371915"/>
                  </a:lnTo>
                  <a:lnTo>
                    <a:pt x="102975" y="1420708"/>
                  </a:lnTo>
                  <a:lnTo>
                    <a:pt x="118317" y="1468885"/>
                  </a:lnTo>
                  <a:lnTo>
                    <a:pt x="134715" y="1516352"/>
                  </a:lnTo>
                  <a:lnTo>
                    <a:pt x="152167" y="1563014"/>
                  </a:lnTo>
                  <a:lnTo>
                    <a:pt x="170671" y="1608775"/>
                  </a:lnTo>
                  <a:lnTo>
                    <a:pt x="190224" y="1653541"/>
                  </a:lnTo>
                  <a:lnTo>
                    <a:pt x="210826" y="1697217"/>
                  </a:lnTo>
                  <a:lnTo>
                    <a:pt x="232475" y="1739706"/>
                  </a:lnTo>
                  <a:lnTo>
                    <a:pt x="255168" y="1780915"/>
                  </a:lnTo>
                  <a:lnTo>
                    <a:pt x="278904" y="1820747"/>
                  </a:lnTo>
                  <a:lnTo>
                    <a:pt x="303681" y="1859108"/>
                  </a:lnTo>
                  <a:lnTo>
                    <a:pt x="329498" y="1895903"/>
                  </a:lnTo>
                  <a:lnTo>
                    <a:pt x="356353" y="1931037"/>
                  </a:lnTo>
                  <a:lnTo>
                    <a:pt x="384243" y="1964414"/>
                  </a:lnTo>
                  <a:lnTo>
                    <a:pt x="413167" y="1995939"/>
                  </a:lnTo>
                  <a:lnTo>
                    <a:pt x="443123" y="2025517"/>
                  </a:lnTo>
                  <a:lnTo>
                    <a:pt x="474110" y="2053054"/>
                  </a:lnTo>
                  <a:lnTo>
                    <a:pt x="506126" y="2078453"/>
                  </a:lnTo>
                  <a:lnTo>
                    <a:pt x="539169" y="2101620"/>
                  </a:lnTo>
                  <a:lnTo>
                    <a:pt x="573236" y="2122460"/>
                  </a:lnTo>
                  <a:lnTo>
                    <a:pt x="615941" y="2138947"/>
                  </a:lnTo>
                  <a:lnTo>
                    <a:pt x="657687" y="2148354"/>
                  </a:lnTo>
                  <a:lnTo>
                    <a:pt x="698306" y="2150764"/>
                  </a:lnTo>
                  <a:lnTo>
                    <a:pt x="737632" y="2146260"/>
                  </a:lnTo>
                  <a:lnTo>
                    <a:pt x="775500" y="2134926"/>
                  </a:lnTo>
                  <a:lnTo>
                    <a:pt x="811742" y="2116843"/>
                  </a:lnTo>
                  <a:lnTo>
                    <a:pt x="846191" y="2092096"/>
                  </a:lnTo>
                  <a:lnTo>
                    <a:pt x="878683" y="2060769"/>
                  </a:lnTo>
                  <a:lnTo>
                    <a:pt x="909050" y="2022943"/>
                  </a:lnTo>
                  <a:lnTo>
                    <a:pt x="937125" y="1978702"/>
                  </a:lnTo>
                  <a:lnTo>
                    <a:pt x="962743" y="1928130"/>
                  </a:lnTo>
                  <a:lnTo>
                    <a:pt x="978771" y="1890208"/>
                  </a:lnTo>
                  <a:lnTo>
                    <a:pt x="993201" y="1850923"/>
                  </a:lnTo>
                  <a:lnTo>
                    <a:pt x="1006063" y="1810358"/>
                  </a:lnTo>
                  <a:lnTo>
                    <a:pt x="1017386" y="1768598"/>
                  </a:lnTo>
                  <a:lnTo>
                    <a:pt x="1027202" y="1725727"/>
                  </a:lnTo>
                  <a:lnTo>
                    <a:pt x="1035541" y="1681828"/>
                  </a:lnTo>
                  <a:lnTo>
                    <a:pt x="1042433" y="1636985"/>
                  </a:lnTo>
                  <a:lnTo>
                    <a:pt x="1047909" y="1591281"/>
                  </a:lnTo>
                  <a:lnTo>
                    <a:pt x="1051999" y="1544801"/>
                  </a:lnTo>
                  <a:lnTo>
                    <a:pt x="1054734" y="1497628"/>
                  </a:lnTo>
                  <a:lnTo>
                    <a:pt x="1056144" y="1449846"/>
                  </a:lnTo>
                  <a:lnTo>
                    <a:pt x="1056260" y="1401539"/>
                  </a:lnTo>
                  <a:lnTo>
                    <a:pt x="1055111" y="1352790"/>
                  </a:lnTo>
                  <a:lnTo>
                    <a:pt x="1052729" y="1303683"/>
                  </a:lnTo>
                  <a:lnTo>
                    <a:pt x="1049144" y="1254302"/>
                  </a:lnTo>
                  <a:lnTo>
                    <a:pt x="1044386" y="1204731"/>
                  </a:lnTo>
                  <a:lnTo>
                    <a:pt x="1038485" y="1155054"/>
                  </a:lnTo>
                  <a:lnTo>
                    <a:pt x="1031473" y="1105354"/>
                  </a:lnTo>
                  <a:lnTo>
                    <a:pt x="1023380" y="1055714"/>
                  </a:lnTo>
                  <a:lnTo>
                    <a:pt x="1014236" y="1006220"/>
                  </a:lnTo>
                  <a:lnTo>
                    <a:pt x="1004071" y="956954"/>
                  </a:lnTo>
                  <a:lnTo>
                    <a:pt x="992916" y="908000"/>
                  </a:lnTo>
                  <a:lnTo>
                    <a:pt x="980801" y="859442"/>
                  </a:lnTo>
                  <a:lnTo>
                    <a:pt x="967758" y="811364"/>
                  </a:lnTo>
                  <a:lnTo>
                    <a:pt x="953815" y="763849"/>
                  </a:lnTo>
                  <a:lnTo>
                    <a:pt x="939005" y="716982"/>
                  </a:lnTo>
                  <a:lnTo>
                    <a:pt x="923356" y="670846"/>
                  </a:lnTo>
                  <a:lnTo>
                    <a:pt x="906900" y="625524"/>
                  </a:lnTo>
                  <a:lnTo>
                    <a:pt x="889667" y="581101"/>
                  </a:lnTo>
                  <a:lnTo>
                    <a:pt x="871688" y="537660"/>
                  </a:lnTo>
                  <a:lnTo>
                    <a:pt x="852992" y="495286"/>
                  </a:lnTo>
                  <a:lnTo>
                    <a:pt x="833611" y="454061"/>
                  </a:lnTo>
                  <a:lnTo>
                    <a:pt x="813575" y="414069"/>
                  </a:lnTo>
                  <a:lnTo>
                    <a:pt x="792913" y="375395"/>
                  </a:lnTo>
                  <a:lnTo>
                    <a:pt x="771658" y="338122"/>
                  </a:lnTo>
                  <a:lnTo>
                    <a:pt x="749838" y="302334"/>
                  </a:lnTo>
                  <a:lnTo>
                    <a:pt x="727486" y="268114"/>
                  </a:lnTo>
                  <a:lnTo>
                    <a:pt x="704630" y="235547"/>
                  </a:lnTo>
                  <a:lnTo>
                    <a:pt x="681301" y="204716"/>
                  </a:lnTo>
                  <a:lnTo>
                    <a:pt x="633349" y="148596"/>
                  </a:lnTo>
                  <a:lnTo>
                    <a:pt x="583871" y="100426"/>
                  </a:lnTo>
                  <a:lnTo>
                    <a:pt x="533112" y="60876"/>
                  </a:lnTo>
                  <a:lnTo>
                    <a:pt x="481315" y="30614"/>
                  </a:lnTo>
                  <a:lnTo>
                    <a:pt x="428723" y="10313"/>
                  </a:lnTo>
                  <a:lnTo>
                    <a:pt x="375581" y="640"/>
                  </a:lnTo>
                  <a:lnTo>
                    <a:pt x="348879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3BD3DBD7-A7BD-5D47-15CE-8BAD4C469DE8}"/>
                </a:ext>
              </a:extLst>
            </p:cNvPr>
            <p:cNvSpPr/>
            <p:nvPr/>
          </p:nvSpPr>
          <p:spPr>
            <a:xfrm>
              <a:off x="32506" y="3308161"/>
              <a:ext cx="740094" cy="840211"/>
            </a:xfrm>
            <a:custGeom>
              <a:avLst/>
              <a:gdLst/>
              <a:ahLst/>
              <a:cxnLst/>
              <a:rect l="l" t="t" r="r" b="b"/>
              <a:pathLst>
                <a:path w="610235" h="692785">
                  <a:moveTo>
                    <a:pt x="292998" y="0"/>
                  </a:moveTo>
                  <a:lnTo>
                    <a:pt x="217410" y="8742"/>
                  </a:lnTo>
                  <a:lnTo>
                    <a:pt x="179843" y="22115"/>
                  </a:lnTo>
                  <a:lnTo>
                    <a:pt x="142913" y="41923"/>
                  </a:lnTo>
                  <a:lnTo>
                    <a:pt x="111666" y="64761"/>
                  </a:lnTo>
                  <a:lnTo>
                    <a:pt x="60753" y="120589"/>
                  </a:lnTo>
                  <a:lnTo>
                    <a:pt x="25219" y="187076"/>
                  </a:lnTo>
                  <a:lnTo>
                    <a:pt x="13196" y="223239"/>
                  </a:lnTo>
                  <a:lnTo>
                    <a:pt x="4992" y="260773"/>
                  </a:lnTo>
                  <a:lnTo>
                    <a:pt x="596" y="299246"/>
                  </a:lnTo>
                  <a:lnTo>
                    <a:pt x="0" y="338228"/>
                  </a:lnTo>
                  <a:lnTo>
                    <a:pt x="3194" y="377287"/>
                  </a:lnTo>
                  <a:lnTo>
                    <a:pt x="10170" y="415991"/>
                  </a:lnTo>
                  <a:lnTo>
                    <a:pt x="20919" y="453911"/>
                  </a:lnTo>
                  <a:lnTo>
                    <a:pt x="35432" y="490614"/>
                  </a:lnTo>
                  <a:lnTo>
                    <a:pt x="53699" y="525669"/>
                  </a:lnTo>
                  <a:lnTo>
                    <a:pt x="75712" y="558645"/>
                  </a:lnTo>
                  <a:lnTo>
                    <a:pt x="101462" y="589110"/>
                  </a:lnTo>
                  <a:lnTo>
                    <a:pt x="130939" y="616634"/>
                  </a:lnTo>
                  <a:lnTo>
                    <a:pt x="164135" y="640785"/>
                  </a:lnTo>
                  <a:lnTo>
                    <a:pt x="201041" y="661132"/>
                  </a:lnTo>
                  <a:lnTo>
                    <a:pt x="241647" y="677244"/>
                  </a:lnTo>
                  <a:lnTo>
                    <a:pt x="285945" y="688688"/>
                  </a:lnTo>
                  <a:lnTo>
                    <a:pt x="334509" y="692300"/>
                  </a:lnTo>
                  <a:lnTo>
                    <a:pt x="381306" y="687213"/>
                  </a:lnTo>
                  <a:lnTo>
                    <a:pt x="425644" y="673941"/>
                  </a:lnTo>
                  <a:lnTo>
                    <a:pt x="466832" y="652998"/>
                  </a:lnTo>
                  <a:lnTo>
                    <a:pt x="504177" y="624898"/>
                  </a:lnTo>
                  <a:lnTo>
                    <a:pt x="536988" y="590155"/>
                  </a:lnTo>
                  <a:lnTo>
                    <a:pt x="564573" y="549283"/>
                  </a:lnTo>
                  <a:lnTo>
                    <a:pt x="586240" y="502796"/>
                  </a:lnTo>
                  <a:lnTo>
                    <a:pt x="601297" y="451209"/>
                  </a:lnTo>
                  <a:lnTo>
                    <a:pt x="608505" y="404878"/>
                  </a:lnTo>
                  <a:lnTo>
                    <a:pt x="610174" y="359462"/>
                  </a:lnTo>
                  <a:lnTo>
                    <a:pt x="606665" y="315285"/>
                  </a:lnTo>
                  <a:lnTo>
                    <a:pt x="598343" y="272672"/>
                  </a:lnTo>
                  <a:lnTo>
                    <a:pt x="585570" y="231947"/>
                  </a:lnTo>
                  <a:lnTo>
                    <a:pt x="568710" y="193436"/>
                  </a:lnTo>
                  <a:lnTo>
                    <a:pt x="548126" y="157462"/>
                  </a:lnTo>
                  <a:lnTo>
                    <a:pt x="524182" y="124351"/>
                  </a:lnTo>
                  <a:lnTo>
                    <a:pt x="497241" y="94427"/>
                  </a:lnTo>
                  <a:lnTo>
                    <a:pt x="467665" y="68015"/>
                  </a:lnTo>
                  <a:lnTo>
                    <a:pt x="435820" y="45440"/>
                  </a:lnTo>
                  <a:lnTo>
                    <a:pt x="402067" y="27026"/>
                  </a:lnTo>
                  <a:lnTo>
                    <a:pt x="330293" y="3981"/>
                  </a:lnTo>
                  <a:lnTo>
                    <a:pt x="29299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ED0C9800-9D04-C464-4930-55B03D3FAC49}"/>
                </a:ext>
              </a:extLst>
            </p:cNvPr>
            <p:cNvSpPr/>
            <p:nvPr/>
          </p:nvSpPr>
          <p:spPr>
            <a:xfrm>
              <a:off x="476533" y="4976083"/>
              <a:ext cx="1286886" cy="1578765"/>
            </a:xfrm>
            <a:custGeom>
              <a:avLst/>
              <a:gdLst/>
              <a:ahLst/>
              <a:cxnLst/>
              <a:rect l="l" t="t" r="r" b="b"/>
              <a:pathLst>
                <a:path w="1061085" h="1301750">
                  <a:moveTo>
                    <a:pt x="563555" y="0"/>
                  </a:moveTo>
                  <a:lnTo>
                    <a:pt x="489256" y="3951"/>
                  </a:lnTo>
                  <a:lnTo>
                    <a:pt x="451556" y="10910"/>
                  </a:lnTo>
                  <a:lnTo>
                    <a:pt x="413625" y="21324"/>
                  </a:lnTo>
                  <a:lnTo>
                    <a:pt x="375564" y="35295"/>
                  </a:lnTo>
                  <a:lnTo>
                    <a:pt x="337475" y="52923"/>
                  </a:lnTo>
                  <a:lnTo>
                    <a:pt x="299459" y="74307"/>
                  </a:lnTo>
                  <a:lnTo>
                    <a:pt x="266289" y="96440"/>
                  </a:lnTo>
                  <a:lnTo>
                    <a:pt x="234996" y="120952"/>
                  </a:lnTo>
                  <a:lnTo>
                    <a:pt x="205594" y="147689"/>
                  </a:lnTo>
                  <a:lnTo>
                    <a:pt x="178096" y="176501"/>
                  </a:lnTo>
                  <a:lnTo>
                    <a:pt x="152515" y="207234"/>
                  </a:lnTo>
                  <a:lnTo>
                    <a:pt x="128865" y="239735"/>
                  </a:lnTo>
                  <a:lnTo>
                    <a:pt x="107160" y="273854"/>
                  </a:lnTo>
                  <a:lnTo>
                    <a:pt x="87412" y="309437"/>
                  </a:lnTo>
                  <a:lnTo>
                    <a:pt x="69636" y="346331"/>
                  </a:lnTo>
                  <a:lnTo>
                    <a:pt x="53844" y="384385"/>
                  </a:lnTo>
                  <a:lnTo>
                    <a:pt x="40050" y="423446"/>
                  </a:lnTo>
                  <a:lnTo>
                    <a:pt x="28268" y="463362"/>
                  </a:lnTo>
                  <a:lnTo>
                    <a:pt x="18510" y="503980"/>
                  </a:lnTo>
                  <a:lnTo>
                    <a:pt x="10791" y="545148"/>
                  </a:lnTo>
                  <a:lnTo>
                    <a:pt x="5124" y="586713"/>
                  </a:lnTo>
                  <a:lnTo>
                    <a:pt x="1523" y="628524"/>
                  </a:lnTo>
                  <a:lnTo>
                    <a:pt x="0" y="670427"/>
                  </a:lnTo>
                  <a:lnTo>
                    <a:pt x="569" y="712271"/>
                  </a:lnTo>
                  <a:lnTo>
                    <a:pt x="3243" y="753902"/>
                  </a:lnTo>
                  <a:lnTo>
                    <a:pt x="8037" y="795169"/>
                  </a:lnTo>
                  <a:lnTo>
                    <a:pt x="14963" y="835920"/>
                  </a:lnTo>
                  <a:lnTo>
                    <a:pt x="24035" y="876001"/>
                  </a:lnTo>
                  <a:lnTo>
                    <a:pt x="35267" y="915260"/>
                  </a:lnTo>
                  <a:lnTo>
                    <a:pt x="48671" y="953546"/>
                  </a:lnTo>
                  <a:lnTo>
                    <a:pt x="64261" y="990705"/>
                  </a:lnTo>
                  <a:lnTo>
                    <a:pt x="82051" y="1026585"/>
                  </a:lnTo>
                  <a:lnTo>
                    <a:pt x="102055" y="1061034"/>
                  </a:lnTo>
                  <a:lnTo>
                    <a:pt x="124284" y="1093900"/>
                  </a:lnTo>
                  <a:lnTo>
                    <a:pt x="148754" y="1125029"/>
                  </a:lnTo>
                  <a:lnTo>
                    <a:pt x="175477" y="1154271"/>
                  </a:lnTo>
                  <a:lnTo>
                    <a:pt x="204467" y="1181471"/>
                  </a:lnTo>
                  <a:lnTo>
                    <a:pt x="235737" y="1206479"/>
                  </a:lnTo>
                  <a:lnTo>
                    <a:pt x="269302" y="1229141"/>
                  </a:lnTo>
                  <a:lnTo>
                    <a:pt x="305173" y="1249305"/>
                  </a:lnTo>
                  <a:lnTo>
                    <a:pt x="343365" y="1266819"/>
                  </a:lnTo>
                  <a:lnTo>
                    <a:pt x="383890" y="1281530"/>
                  </a:lnTo>
                  <a:lnTo>
                    <a:pt x="426764" y="1293286"/>
                  </a:lnTo>
                  <a:lnTo>
                    <a:pt x="468800" y="1299564"/>
                  </a:lnTo>
                  <a:lnTo>
                    <a:pt x="510709" y="1301512"/>
                  </a:lnTo>
                  <a:lnTo>
                    <a:pt x="552321" y="1299268"/>
                  </a:lnTo>
                  <a:lnTo>
                    <a:pt x="593465" y="1292967"/>
                  </a:lnTo>
                  <a:lnTo>
                    <a:pt x="633970" y="1282747"/>
                  </a:lnTo>
                  <a:lnTo>
                    <a:pt x="673667" y="1268743"/>
                  </a:lnTo>
                  <a:lnTo>
                    <a:pt x="712385" y="1251092"/>
                  </a:lnTo>
                  <a:lnTo>
                    <a:pt x="749954" y="1229930"/>
                  </a:lnTo>
                  <a:lnTo>
                    <a:pt x="786204" y="1205395"/>
                  </a:lnTo>
                  <a:lnTo>
                    <a:pt x="820964" y="1177622"/>
                  </a:lnTo>
                  <a:lnTo>
                    <a:pt x="854064" y="1146748"/>
                  </a:lnTo>
                  <a:lnTo>
                    <a:pt x="885334" y="1112909"/>
                  </a:lnTo>
                  <a:lnTo>
                    <a:pt x="914604" y="1076242"/>
                  </a:lnTo>
                  <a:lnTo>
                    <a:pt x="941702" y="1036884"/>
                  </a:lnTo>
                  <a:lnTo>
                    <a:pt x="966460" y="994970"/>
                  </a:lnTo>
                  <a:lnTo>
                    <a:pt x="988705" y="950638"/>
                  </a:lnTo>
                  <a:lnTo>
                    <a:pt x="1008270" y="904024"/>
                  </a:lnTo>
                  <a:lnTo>
                    <a:pt x="1024982" y="855264"/>
                  </a:lnTo>
                  <a:lnTo>
                    <a:pt x="1038672" y="804495"/>
                  </a:lnTo>
                  <a:lnTo>
                    <a:pt x="1048675" y="755459"/>
                  </a:lnTo>
                  <a:lnTo>
                    <a:pt x="1055603" y="707067"/>
                  </a:lnTo>
                  <a:lnTo>
                    <a:pt x="1059559" y="659420"/>
                  </a:lnTo>
                  <a:lnTo>
                    <a:pt x="1060643" y="612617"/>
                  </a:lnTo>
                  <a:lnTo>
                    <a:pt x="1058958" y="566761"/>
                  </a:lnTo>
                  <a:lnTo>
                    <a:pt x="1054604" y="521950"/>
                  </a:lnTo>
                  <a:lnTo>
                    <a:pt x="1047684" y="478285"/>
                  </a:lnTo>
                  <a:lnTo>
                    <a:pt x="1038298" y="435867"/>
                  </a:lnTo>
                  <a:lnTo>
                    <a:pt x="1026548" y="394796"/>
                  </a:lnTo>
                  <a:lnTo>
                    <a:pt x="1012537" y="355173"/>
                  </a:lnTo>
                  <a:lnTo>
                    <a:pt x="996364" y="317097"/>
                  </a:lnTo>
                  <a:lnTo>
                    <a:pt x="978133" y="280670"/>
                  </a:lnTo>
                  <a:lnTo>
                    <a:pt x="957944" y="245991"/>
                  </a:lnTo>
                  <a:lnTo>
                    <a:pt x="935899" y="213162"/>
                  </a:lnTo>
                  <a:lnTo>
                    <a:pt x="912100" y="182282"/>
                  </a:lnTo>
                  <a:lnTo>
                    <a:pt x="886648" y="153453"/>
                  </a:lnTo>
                  <a:lnTo>
                    <a:pt x="831191" y="102345"/>
                  </a:lnTo>
                  <a:lnTo>
                    <a:pt x="770341" y="60643"/>
                  </a:lnTo>
                  <a:lnTo>
                    <a:pt x="704910" y="29149"/>
                  </a:lnTo>
                  <a:lnTo>
                    <a:pt x="635711" y="8667"/>
                  </a:lnTo>
                  <a:lnTo>
                    <a:pt x="56355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892D67BE-3ECD-BA62-EC72-58CA5F5AD597}"/>
                </a:ext>
              </a:extLst>
            </p:cNvPr>
            <p:cNvSpPr/>
            <p:nvPr/>
          </p:nvSpPr>
          <p:spPr>
            <a:xfrm>
              <a:off x="646515" y="7166261"/>
              <a:ext cx="1875264" cy="2431298"/>
            </a:xfrm>
            <a:custGeom>
              <a:avLst/>
              <a:gdLst/>
              <a:ahLst/>
              <a:cxnLst/>
              <a:rect l="l" t="t" r="r" b="b"/>
              <a:pathLst>
                <a:path w="1546225" h="2004695">
                  <a:moveTo>
                    <a:pt x="949225" y="0"/>
                  </a:moveTo>
                  <a:lnTo>
                    <a:pt x="874816" y="6173"/>
                  </a:lnTo>
                  <a:lnTo>
                    <a:pt x="836719" y="12940"/>
                  </a:lnTo>
                  <a:lnTo>
                    <a:pt x="798088" y="22227"/>
                  </a:lnTo>
                  <a:lnTo>
                    <a:pt x="758967" y="34081"/>
                  </a:lnTo>
                  <a:lnTo>
                    <a:pt x="719401" y="48552"/>
                  </a:lnTo>
                  <a:lnTo>
                    <a:pt x="679436" y="65689"/>
                  </a:lnTo>
                  <a:lnTo>
                    <a:pt x="639116" y="85540"/>
                  </a:lnTo>
                  <a:lnTo>
                    <a:pt x="598486" y="108153"/>
                  </a:lnTo>
                  <a:lnTo>
                    <a:pt x="560257" y="131814"/>
                  </a:lnTo>
                  <a:lnTo>
                    <a:pt x="523235" y="157087"/>
                  </a:lnTo>
                  <a:lnTo>
                    <a:pt x="487425" y="183901"/>
                  </a:lnTo>
                  <a:lnTo>
                    <a:pt x="452833" y="212189"/>
                  </a:lnTo>
                  <a:lnTo>
                    <a:pt x="419464" y="241881"/>
                  </a:lnTo>
                  <a:lnTo>
                    <a:pt x="387325" y="272907"/>
                  </a:lnTo>
                  <a:lnTo>
                    <a:pt x="356421" y="305199"/>
                  </a:lnTo>
                  <a:lnTo>
                    <a:pt x="326758" y="338688"/>
                  </a:lnTo>
                  <a:lnTo>
                    <a:pt x="298343" y="373304"/>
                  </a:lnTo>
                  <a:lnTo>
                    <a:pt x="271180" y="408979"/>
                  </a:lnTo>
                  <a:lnTo>
                    <a:pt x="245276" y="445644"/>
                  </a:lnTo>
                  <a:lnTo>
                    <a:pt x="220636" y="483228"/>
                  </a:lnTo>
                  <a:lnTo>
                    <a:pt x="197267" y="521664"/>
                  </a:lnTo>
                  <a:lnTo>
                    <a:pt x="175174" y="560881"/>
                  </a:lnTo>
                  <a:lnTo>
                    <a:pt x="154363" y="600812"/>
                  </a:lnTo>
                  <a:lnTo>
                    <a:pt x="134839" y="641386"/>
                  </a:lnTo>
                  <a:lnTo>
                    <a:pt x="116610" y="682535"/>
                  </a:lnTo>
                  <a:lnTo>
                    <a:pt x="99680" y="724190"/>
                  </a:lnTo>
                  <a:lnTo>
                    <a:pt x="84055" y="766282"/>
                  </a:lnTo>
                  <a:lnTo>
                    <a:pt x="69741" y="808740"/>
                  </a:lnTo>
                  <a:lnTo>
                    <a:pt x="56744" y="851498"/>
                  </a:lnTo>
                  <a:lnTo>
                    <a:pt x="45070" y="894484"/>
                  </a:lnTo>
                  <a:lnTo>
                    <a:pt x="34725" y="937630"/>
                  </a:lnTo>
                  <a:lnTo>
                    <a:pt x="25714" y="980868"/>
                  </a:lnTo>
                  <a:lnTo>
                    <a:pt x="18044" y="1024127"/>
                  </a:lnTo>
                  <a:lnTo>
                    <a:pt x="11719" y="1067339"/>
                  </a:lnTo>
                  <a:lnTo>
                    <a:pt x="6747" y="1110435"/>
                  </a:lnTo>
                  <a:lnTo>
                    <a:pt x="3132" y="1153346"/>
                  </a:lnTo>
                  <a:lnTo>
                    <a:pt x="881" y="1196002"/>
                  </a:lnTo>
                  <a:lnTo>
                    <a:pt x="0" y="1238334"/>
                  </a:lnTo>
                  <a:lnTo>
                    <a:pt x="493" y="1280274"/>
                  </a:lnTo>
                  <a:lnTo>
                    <a:pt x="2368" y="1321752"/>
                  </a:lnTo>
                  <a:lnTo>
                    <a:pt x="5630" y="1362699"/>
                  </a:lnTo>
                  <a:lnTo>
                    <a:pt x="10285" y="1403046"/>
                  </a:lnTo>
                  <a:lnTo>
                    <a:pt x="16338" y="1442724"/>
                  </a:lnTo>
                  <a:lnTo>
                    <a:pt x="23795" y="1481664"/>
                  </a:lnTo>
                  <a:lnTo>
                    <a:pt x="32663" y="1519796"/>
                  </a:lnTo>
                  <a:lnTo>
                    <a:pt x="42947" y="1557052"/>
                  </a:lnTo>
                  <a:lnTo>
                    <a:pt x="54653" y="1593363"/>
                  </a:lnTo>
                  <a:lnTo>
                    <a:pt x="82355" y="1662871"/>
                  </a:lnTo>
                  <a:lnTo>
                    <a:pt x="115814" y="1727767"/>
                  </a:lnTo>
                  <a:lnTo>
                    <a:pt x="155077" y="1787500"/>
                  </a:lnTo>
                  <a:lnTo>
                    <a:pt x="200191" y="1841516"/>
                  </a:lnTo>
                  <a:lnTo>
                    <a:pt x="251203" y="1889261"/>
                  </a:lnTo>
                  <a:lnTo>
                    <a:pt x="308160" y="1930185"/>
                  </a:lnTo>
                  <a:lnTo>
                    <a:pt x="371107" y="1963733"/>
                  </a:lnTo>
                  <a:lnTo>
                    <a:pt x="440092" y="1989353"/>
                  </a:lnTo>
                  <a:lnTo>
                    <a:pt x="512973" y="2002190"/>
                  </a:lnTo>
                  <a:lnTo>
                    <a:pt x="550131" y="2004344"/>
                  </a:lnTo>
                  <a:lnTo>
                    <a:pt x="587666" y="2003743"/>
                  </a:lnTo>
                  <a:lnTo>
                    <a:pt x="663561" y="1994534"/>
                  </a:lnTo>
                  <a:lnTo>
                    <a:pt x="701770" y="1986057"/>
                  </a:lnTo>
                  <a:lnTo>
                    <a:pt x="740050" y="1975086"/>
                  </a:lnTo>
                  <a:lnTo>
                    <a:pt x="778326" y="1961684"/>
                  </a:lnTo>
                  <a:lnTo>
                    <a:pt x="816522" y="1945919"/>
                  </a:lnTo>
                  <a:lnTo>
                    <a:pt x="854561" y="1927855"/>
                  </a:lnTo>
                  <a:lnTo>
                    <a:pt x="892368" y="1907557"/>
                  </a:lnTo>
                  <a:lnTo>
                    <a:pt x="929865" y="1885091"/>
                  </a:lnTo>
                  <a:lnTo>
                    <a:pt x="966978" y="1860522"/>
                  </a:lnTo>
                  <a:lnTo>
                    <a:pt x="1003629" y="1833916"/>
                  </a:lnTo>
                  <a:lnTo>
                    <a:pt x="1039742" y="1805336"/>
                  </a:lnTo>
                  <a:lnTo>
                    <a:pt x="1075242" y="1774850"/>
                  </a:lnTo>
                  <a:lnTo>
                    <a:pt x="1110052" y="1742521"/>
                  </a:lnTo>
                  <a:lnTo>
                    <a:pt x="1144096" y="1708416"/>
                  </a:lnTo>
                  <a:lnTo>
                    <a:pt x="1177297" y="1672599"/>
                  </a:lnTo>
                  <a:lnTo>
                    <a:pt x="1209580" y="1635136"/>
                  </a:lnTo>
                  <a:lnTo>
                    <a:pt x="1240868" y="1596093"/>
                  </a:lnTo>
                  <a:lnTo>
                    <a:pt x="1271085" y="1555533"/>
                  </a:lnTo>
                  <a:lnTo>
                    <a:pt x="1300155" y="1513523"/>
                  </a:lnTo>
                  <a:lnTo>
                    <a:pt x="1328001" y="1470129"/>
                  </a:lnTo>
                  <a:lnTo>
                    <a:pt x="1354548" y="1425414"/>
                  </a:lnTo>
                  <a:lnTo>
                    <a:pt x="1379720" y="1379445"/>
                  </a:lnTo>
                  <a:lnTo>
                    <a:pt x="1403439" y="1332287"/>
                  </a:lnTo>
                  <a:lnTo>
                    <a:pt x="1425630" y="1284004"/>
                  </a:lnTo>
                  <a:lnTo>
                    <a:pt x="1446217" y="1234663"/>
                  </a:lnTo>
                  <a:lnTo>
                    <a:pt x="1465123" y="1184329"/>
                  </a:lnTo>
                  <a:lnTo>
                    <a:pt x="1482273" y="1133066"/>
                  </a:lnTo>
                  <a:lnTo>
                    <a:pt x="1497589" y="1080940"/>
                  </a:lnTo>
                  <a:lnTo>
                    <a:pt x="1510885" y="1028790"/>
                  </a:lnTo>
                  <a:lnTo>
                    <a:pt x="1521982" y="977354"/>
                  </a:lnTo>
                  <a:lnTo>
                    <a:pt x="1530926" y="926682"/>
                  </a:lnTo>
                  <a:lnTo>
                    <a:pt x="1537762" y="876821"/>
                  </a:lnTo>
                  <a:lnTo>
                    <a:pt x="1542534" y="827821"/>
                  </a:lnTo>
                  <a:lnTo>
                    <a:pt x="1545288" y="779731"/>
                  </a:lnTo>
                  <a:lnTo>
                    <a:pt x="1546068" y="732599"/>
                  </a:lnTo>
                  <a:lnTo>
                    <a:pt x="1544920" y="686474"/>
                  </a:lnTo>
                  <a:lnTo>
                    <a:pt x="1541888" y="641405"/>
                  </a:lnTo>
                  <a:lnTo>
                    <a:pt x="1537017" y="597440"/>
                  </a:lnTo>
                  <a:lnTo>
                    <a:pt x="1530353" y="554629"/>
                  </a:lnTo>
                  <a:lnTo>
                    <a:pt x="1521940" y="513020"/>
                  </a:lnTo>
                  <a:lnTo>
                    <a:pt x="1511824" y="472663"/>
                  </a:lnTo>
                  <a:lnTo>
                    <a:pt x="1500049" y="433604"/>
                  </a:lnTo>
                  <a:lnTo>
                    <a:pt x="1486660" y="395895"/>
                  </a:lnTo>
                  <a:lnTo>
                    <a:pt x="1471702" y="359582"/>
                  </a:lnTo>
                  <a:lnTo>
                    <a:pt x="1455220" y="324716"/>
                  </a:lnTo>
                  <a:lnTo>
                    <a:pt x="1417865" y="259517"/>
                  </a:lnTo>
                  <a:lnTo>
                    <a:pt x="1374953" y="200687"/>
                  </a:lnTo>
                  <a:lnTo>
                    <a:pt x="1326846" y="148616"/>
                  </a:lnTo>
                  <a:lnTo>
                    <a:pt x="1273902" y="103696"/>
                  </a:lnTo>
                  <a:lnTo>
                    <a:pt x="1216481" y="66316"/>
                  </a:lnTo>
                  <a:lnTo>
                    <a:pt x="1154944" y="36866"/>
                  </a:lnTo>
                  <a:lnTo>
                    <a:pt x="1089648" y="15736"/>
                  </a:lnTo>
                  <a:lnTo>
                    <a:pt x="1020955" y="3318"/>
                  </a:lnTo>
                  <a:lnTo>
                    <a:pt x="94922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070D7DA2-1150-C51D-E58F-F5E314B1C772}"/>
                </a:ext>
              </a:extLst>
            </p:cNvPr>
            <p:cNvSpPr/>
            <p:nvPr/>
          </p:nvSpPr>
          <p:spPr>
            <a:xfrm>
              <a:off x="2025717" y="3588362"/>
              <a:ext cx="2682360" cy="4003901"/>
            </a:xfrm>
            <a:custGeom>
              <a:avLst/>
              <a:gdLst/>
              <a:ahLst/>
              <a:cxnLst/>
              <a:rect l="l" t="t" r="r" b="b"/>
              <a:pathLst>
                <a:path w="2211704" h="3301365">
                  <a:moveTo>
                    <a:pt x="956703" y="688670"/>
                  </a:moveTo>
                  <a:lnTo>
                    <a:pt x="955433" y="641553"/>
                  </a:lnTo>
                  <a:lnTo>
                    <a:pt x="951750" y="595160"/>
                  </a:lnTo>
                  <a:lnTo>
                    <a:pt x="945756" y="549592"/>
                  </a:lnTo>
                  <a:lnTo>
                    <a:pt x="937526" y="504990"/>
                  </a:lnTo>
                  <a:lnTo>
                    <a:pt x="927163" y="461454"/>
                  </a:lnTo>
                  <a:lnTo>
                    <a:pt x="914755" y="419112"/>
                  </a:lnTo>
                  <a:lnTo>
                    <a:pt x="900379" y="378091"/>
                  </a:lnTo>
                  <a:lnTo>
                    <a:pt x="884135" y="338505"/>
                  </a:lnTo>
                  <a:lnTo>
                    <a:pt x="866127" y="300482"/>
                  </a:lnTo>
                  <a:lnTo>
                    <a:pt x="846416" y="264147"/>
                  </a:lnTo>
                  <a:lnTo>
                    <a:pt x="825119" y="229603"/>
                  </a:lnTo>
                  <a:lnTo>
                    <a:pt x="802309" y="197002"/>
                  </a:lnTo>
                  <a:lnTo>
                    <a:pt x="778078" y="166433"/>
                  </a:lnTo>
                  <a:lnTo>
                    <a:pt x="752525" y="138036"/>
                  </a:lnTo>
                  <a:lnTo>
                    <a:pt x="697801" y="88226"/>
                  </a:lnTo>
                  <a:lnTo>
                    <a:pt x="638860" y="48552"/>
                  </a:lnTo>
                  <a:lnTo>
                    <a:pt x="576414" y="19964"/>
                  </a:lnTo>
                  <a:lnTo>
                    <a:pt x="511187" y="3467"/>
                  </a:lnTo>
                  <a:lnTo>
                    <a:pt x="443903" y="0"/>
                  </a:lnTo>
                  <a:lnTo>
                    <a:pt x="409714" y="3454"/>
                  </a:lnTo>
                  <a:lnTo>
                    <a:pt x="340702" y="21374"/>
                  </a:lnTo>
                  <a:lnTo>
                    <a:pt x="271437" y="54775"/>
                  </a:lnTo>
                  <a:lnTo>
                    <a:pt x="237858" y="76873"/>
                  </a:lnTo>
                  <a:lnTo>
                    <a:pt x="206578" y="101523"/>
                  </a:lnTo>
                  <a:lnTo>
                    <a:pt x="177584" y="128536"/>
                  </a:lnTo>
                  <a:lnTo>
                    <a:pt x="150850" y="157772"/>
                  </a:lnTo>
                  <a:lnTo>
                    <a:pt x="126365" y="189064"/>
                  </a:lnTo>
                  <a:lnTo>
                    <a:pt x="104114" y="222250"/>
                  </a:lnTo>
                  <a:lnTo>
                    <a:pt x="84061" y="257162"/>
                  </a:lnTo>
                  <a:lnTo>
                    <a:pt x="66205" y="293649"/>
                  </a:lnTo>
                  <a:lnTo>
                    <a:pt x="50533" y="331546"/>
                  </a:lnTo>
                  <a:lnTo>
                    <a:pt x="36995" y="370700"/>
                  </a:lnTo>
                  <a:lnTo>
                    <a:pt x="25603" y="410946"/>
                  </a:lnTo>
                  <a:lnTo>
                    <a:pt x="16319" y="452120"/>
                  </a:lnTo>
                  <a:lnTo>
                    <a:pt x="9144" y="494055"/>
                  </a:lnTo>
                  <a:lnTo>
                    <a:pt x="4038" y="536613"/>
                  </a:lnTo>
                  <a:lnTo>
                    <a:pt x="990" y="579615"/>
                  </a:lnTo>
                  <a:lnTo>
                    <a:pt x="0" y="622909"/>
                  </a:lnTo>
                  <a:lnTo>
                    <a:pt x="1016" y="666330"/>
                  </a:lnTo>
                  <a:lnTo>
                    <a:pt x="4051" y="709726"/>
                  </a:lnTo>
                  <a:lnTo>
                    <a:pt x="9055" y="752919"/>
                  </a:lnTo>
                  <a:lnTo>
                    <a:pt x="16040" y="795769"/>
                  </a:lnTo>
                  <a:lnTo>
                    <a:pt x="24968" y="838098"/>
                  </a:lnTo>
                  <a:lnTo>
                    <a:pt x="35826" y="879767"/>
                  </a:lnTo>
                  <a:lnTo>
                    <a:pt x="48602" y="920584"/>
                  </a:lnTo>
                  <a:lnTo>
                    <a:pt x="63258" y="960424"/>
                  </a:lnTo>
                  <a:lnTo>
                    <a:pt x="79794" y="999096"/>
                  </a:lnTo>
                  <a:lnTo>
                    <a:pt x="98196" y="1036459"/>
                  </a:lnTo>
                  <a:lnTo>
                    <a:pt x="118427" y="1072349"/>
                  </a:lnTo>
                  <a:lnTo>
                    <a:pt x="140474" y="1106589"/>
                  </a:lnTo>
                  <a:lnTo>
                    <a:pt x="164325" y="1139050"/>
                  </a:lnTo>
                  <a:lnTo>
                    <a:pt x="189953" y="1169543"/>
                  </a:lnTo>
                  <a:lnTo>
                    <a:pt x="217347" y="1197927"/>
                  </a:lnTo>
                  <a:lnTo>
                    <a:pt x="246481" y="1224026"/>
                  </a:lnTo>
                  <a:lnTo>
                    <a:pt x="277342" y="1247686"/>
                  </a:lnTo>
                  <a:lnTo>
                    <a:pt x="309905" y="1268742"/>
                  </a:lnTo>
                  <a:lnTo>
                    <a:pt x="344170" y="1287056"/>
                  </a:lnTo>
                  <a:lnTo>
                    <a:pt x="380085" y="1302435"/>
                  </a:lnTo>
                  <a:lnTo>
                    <a:pt x="417664" y="1314742"/>
                  </a:lnTo>
                  <a:lnTo>
                    <a:pt x="461530" y="1322705"/>
                  </a:lnTo>
                  <a:lnTo>
                    <a:pt x="504850" y="1325168"/>
                  </a:lnTo>
                  <a:lnTo>
                    <a:pt x="547408" y="1322324"/>
                  </a:lnTo>
                  <a:lnTo>
                    <a:pt x="589000" y="1314297"/>
                  </a:lnTo>
                  <a:lnTo>
                    <a:pt x="629424" y="1301267"/>
                  </a:lnTo>
                  <a:lnTo>
                    <a:pt x="668477" y="1283385"/>
                  </a:lnTo>
                  <a:lnTo>
                    <a:pt x="705942" y="1260817"/>
                  </a:lnTo>
                  <a:lnTo>
                    <a:pt x="741616" y="1233716"/>
                  </a:lnTo>
                  <a:lnTo>
                    <a:pt x="775284" y="1202245"/>
                  </a:lnTo>
                  <a:lnTo>
                    <a:pt x="806754" y="1166558"/>
                  </a:lnTo>
                  <a:lnTo>
                    <a:pt x="835799" y="1126832"/>
                  </a:lnTo>
                  <a:lnTo>
                    <a:pt x="862241" y="1083208"/>
                  </a:lnTo>
                  <a:lnTo>
                    <a:pt x="885837" y="1035862"/>
                  </a:lnTo>
                  <a:lnTo>
                    <a:pt x="906411" y="984935"/>
                  </a:lnTo>
                  <a:lnTo>
                    <a:pt x="923747" y="930605"/>
                  </a:lnTo>
                  <a:lnTo>
                    <a:pt x="935875" y="881773"/>
                  </a:lnTo>
                  <a:lnTo>
                    <a:pt x="945146" y="833031"/>
                  </a:lnTo>
                  <a:lnTo>
                    <a:pt x="951649" y="784529"/>
                  </a:lnTo>
                  <a:lnTo>
                    <a:pt x="955471" y="736358"/>
                  </a:lnTo>
                  <a:lnTo>
                    <a:pt x="956703" y="688670"/>
                  </a:lnTo>
                  <a:close/>
                </a:path>
                <a:path w="2211704" h="3301365">
                  <a:moveTo>
                    <a:pt x="2211082" y="2063762"/>
                  </a:moveTo>
                  <a:lnTo>
                    <a:pt x="2209736" y="2016226"/>
                  </a:lnTo>
                  <a:lnTo>
                    <a:pt x="2207069" y="1969300"/>
                  </a:lnTo>
                  <a:lnTo>
                    <a:pt x="2203094" y="1923072"/>
                  </a:lnTo>
                  <a:lnTo>
                    <a:pt x="2197836" y="1877580"/>
                  </a:lnTo>
                  <a:lnTo>
                    <a:pt x="2191308" y="1832927"/>
                  </a:lnTo>
                  <a:lnTo>
                    <a:pt x="2183549" y="1789163"/>
                  </a:lnTo>
                  <a:lnTo>
                    <a:pt x="2174583" y="1746364"/>
                  </a:lnTo>
                  <a:lnTo>
                    <a:pt x="2164423" y="1704594"/>
                  </a:lnTo>
                  <a:lnTo>
                    <a:pt x="2153094" y="1663928"/>
                  </a:lnTo>
                  <a:lnTo>
                    <a:pt x="2140623" y="1624418"/>
                  </a:lnTo>
                  <a:lnTo>
                    <a:pt x="2127034" y="1586166"/>
                  </a:lnTo>
                  <a:lnTo>
                    <a:pt x="2112340" y="1549209"/>
                  </a:lnTo>
                  <a:lnTo>
                    <a:pt x="2096566" y="1513624"/>
                  </a:lnTo>
                  <a:lnTo>
                    <a:pt x="2061908" y="1446872"/>
                  </a:lnTo>
                  <a:lnTo>
                    <a:pt x="2023224" y="1386446"/>
                  </a:lnTo>
                  <a:lnTo>
                    <a:pt x="1980692" y="1332903"/>
                  </a:lnTo>
                  <a:lnTo>
                    <a:pt x="1934514" y="1286789"/>
                  </a:lnTo>
                  <a:lnTo>
                    <a:pt x="1884883" y="1248676"/>
                  </a:lnTo>
                  <a:lnTo>
                    <a:pt x="1831949" y="1219085"/>
                  </a:lnTo>
                  <a:lnTo>
                    <a:pt x="1775929" y="1198587"/>
                  </a:lnTo>
                  <a:lnTo>
                    <a:pt x="1717001" y="1187742"/>
                  </a:lnTo>
                  <a:lnTo>
                    <a:pt x="1686509" y="1186103"/>
                  </a:lnTo>
                  <a:lnTo>
                    <a:pt x="1655343" y="1187081"/>
                  </a:lnTo>
                  <a:lnTo>
                    <a:pt x="1591144" y="1197152"/>
                  </a:lnTo>
                  <a:lnTo>
                    <a:pt x="1524596" y="1218539"/>
                  </a:lnTo>
                  <a:lnTo>
                    <a:pt x="1458061" y="1250797"/>
                  </a:lnTo>
                  <a:lnTo>
                    <a:pt x="1395463" y="1291831"/>
                  </a:lnTo>
                  <a:lnTo>
                    <a:pt x="1336852" y="1340967"/>
                  </a:lnTo>
                  <a:lnTo>
                    <a:pt x="1309052" y="1368374"/>
                  </a:lnTo>
                  <a:lnTo>
                    <a:pt x="1282280" y="1397546"/>
                  </a:lnTo>
                  <a:lnTo>
                    <a:pt x="1256525" y="1428419"/>
                  </a:lnTo>
                  <a:lnTo>
                    <a:pt x="1231811" y="1460893"/>
                  </a:lnTo>
                  <a:lnTo>
                    <a:pt x="1208125" y="1494904"/>
                  </a:lnTo>
                  <a:lnTo>
                    <a:pt x="1185494" y="1530362"/>
                  </a:lnTo>
                  <a:lnTo>
                    <a:pt x="1163904" y="1567180"/>
                  </a:lnTo>
                  <a:lnTo>
                    <a:pt x="1143368" y="1605280"/>
                  </a:lnTo>
                  <a:lnTo>
                    <a:pt x="1123911" y="1644586"/>
                  </a:lnTo>
                  <a:lnTo>
                    <a:pt x="1105522" y="1684985"/>
                  </a:lnTo>
                  <a:lnTo>
                    <a:pt x="1088199" y="1726438"/>
                  </a:lnTo>
                  <a:lnTo>
                    <a:pt x="1071968" y="1768817"/>
                  </a:lnTo>
                  <a:lnTo>
                    <a:pt x="1056830" y="1812074"/>
                  </a:lnTo>
                  <a:lnTo>
                    <a:pt x="1042797" y="1856117"/>
                  </a:lnTo>
                  <a:lnTo>
                    <a:pt x="1029868" y="1900859"/>
                  </a:lnTo>
                  <a:lnTo>
                    <a:pt x="1018044" y="1946211"/>
                  </a:lnTo>
                  <a:lnTo>
                    <a:pt x="1007338" y="1992096"/>
                  </a:lnTo>
                  <a:lnTo>
                    <a:pt x="997762" y="2038438"/>
                  </a:lnTo>
                  <a:lnTo>
                    <a:pt x="989317" y="2085149"/>
                  </a:lnTo>
                  <a:lnTo>
                    <a:pt x="982014" y="2132139"/>
                  </a:lnTo>
                  <a:lnTo>
                    <a:pt x="975855" y="2179332"/>
                  </a:lnTo>
                  <a:lnTo>
                    <a:pt x="970851" y="2226653"/>
                  </a:lnTo>
                  <a:lnTo>
                    <a:pt x="967003" y="2273998"/>
                  </a:lnTo>
                  <a:lnTo>
                    <a:pt x="964323" y="2321306"/>
                  </a:lnTo>
                  <a:lnTo>
                    <a:pt x="962812" y="2368473"/>
                  </a:lnTo>
                  <a:lnTo>
                    <a:pt x="962482" y="2415438"/>
                  </a:lnTo>
                  <a:lnTo>
                    <a:pt x="963345" y="2462111"/>
                  </a:lnTo>
                  <a:lnTo>
                    <a:pt x="965390" y="2508402"/>
                  </a:lnTo>
                  <a:lnTo>
                    <a:pt x="968641" y="2554236"/>
                  </a:lnTo>
                  <a:lnTo>
                    <a:pt x="973099" y="2599525"/>
                  </a:lnTo>
                  <a:lnTo>
                    <a:pt x="978776" y="2644178"/>
                  </a:lnTo>
                  <a:lnTo>
                    <a:pt x="985672" y="2688132"/>
                  </a:lnTo>
                  <a:lnTo>
                    <a:pt x="993787" y="2731287"/>
                  </a:lnTo>
                  <a:lnTo>
                    <a:pt x="1003134" y="2773578"/>
                  </a:lnTo>
                  <a:lnTo>
                    <a:pt x="1013726" y="2814904"/>
                  </a:lnTo>
                  <a:lnTo>
                    <a:pt x="1025575" y="2855188"/>
                  </a:lnTo>
                  <a:lnTo>
                    <a:pt x="1038669" y="2894342"/>
                  </a:lnTo>
                  <a:lnTo>
                    <a:pt x="1053020" y="2932303"/>
                  </a:lnTo>
                  <a:lnTo>
                    <a:pt x="1068641" y="2968968"/>
                  </a:lnTo>
                  <a:lnTo>
                    <a:pt x="1085545" y="3004261"/>
                  </a:lnTo>
                  <a:lnTo>
                    <a:pt x="1103718" y="3038094"/>
                  </a:lnTo>
                  <a:lnTo>
                    <a:pt x="1143952" y="3101073"/>
                  </a:lnTo>
                  <a:lnTo>
                    <a:pt x="1189393" y="3157232"/>
                  </a:lnTo>
                  <a:lnTo>
                    <a:pt x="1240078" y="3205911"/>
                  </a:lnTo>
                  <a:lnTo>
                    <a:pt x="1296085" y="3246450"/>
                  </a:lnTo>
                  <a:lnTo>
                    <a:pt x="1357464" y="3278187"/>
                  </a:lnTo>
                  <a:lnTo>
                    <a:pt x="1394510" y="3289922"/>
                  </a:lnTo>
                  <a:lnTo>
                    <a:pt x="1431975" y="3297478"/>
                  </a:lnTo>
                  <a:lnTo>
                    <a:pt x="1469745" y="3300958"/>
                  </a:lnTo>
                  <a:lnTo>
                    <a:pt x="1507731" y="3300399"/>
                  </a:lnTo>
                  <a:lnTo>
                    <a:pt x="1545818" y="3295891"/>
                  </a:lnTo>
                  <a:lnTo>
                    <a:pt x="1583893" y="3287509"/>
                  </a:lnTo>
                  <a:lnTo>
                    <a:pt x="1621853" y="3275330"/>
                  </a:lnTo>
                  <a:lnTo>
                    <a:pt x="1659585" y="3259417"/>
                  </a:lnTo>
                  <a:lnTo>
                    <a:pt x="1696986" y="3239846"/>
                  </a:lnTo>
                  <a:lnTo>
                    <a:pt x="1733956" y="3216681"/>
                  </a:lnTo>
                  <a:lnTo>
                    <a:pt x="1770380" y="3190011"/>
                  </a:lnTo>
                  <a:lnTo>
                    <a:pt x="1806155" y="3159912"/>
                  </a:lnTo>
                  <a:lnTo>
                    <a:pt x="1841157" y="3126435"/>
                  </a:lnTo>
                  <a:lnTo>
                    <a:pt x="1875307" y="3089668"/>
                  </a:lnTo>
                  <a:lnTo>
                    <a:pt x="1908467" y="3049689"/>
                  </a:lnTo>
                  <a:lnTo>
                    <a:pt x="1940560" y="3006560"/>
                  </a:lnTo>
                  <a:lnTo>
                    <a:pt x="1971459" y="2960357"/>
                  </a:lnTo>
                  <a:lnTo>
                    <a:pt x="2001062" y="2911157"/>
                  </a:lnTo>
                  <a:lnTo>
                    <a:pt x="2029256" y="2859036"/>
                  </a:lnTo>
                  <a:lnTo>
                    <a:pt x="2055952" y="2804058"/>
                  </a:lnTo>
                  <a:lnTo>
                    <a:pt x="2077326" y="2755531"/>
                  </a:lnTo>
                  <a:lnTo>
                    <a:pt x="2097024" y="2706586"/>
                  </a:lnTo>
                  <a:lnTo>
                    <a:pt x="2115070" y="2657297"/>
                  </a:lnTo>
                  <a:lnTo>
                    <a:pt x="2131479" y="2607729"/>
                  </a:lnTo>
                  <a:lnTo>
                    <a:pt x="2146287" y="2557945"/>
                  </a:lnTo>
                  <a:lnTo>
                    <a:pt x="2159508" y="2508034"/>
                  </a:lnTo>
                  <a:lnTo>
                    <a:pt x="2171179" y="2458034"/>
                  </a:lnTo>
                  <a:lnTo>
                    <a:pt x="2181301" y="2408034"/>
                  </a:lnTo>
                  <a:lnTo>
                    <a:pt x="2189911" y="2358110"/>
                  </a:lnTo>
                  <a:lnTo>
                    <a:pt x="2197036" y="2308314"/>
                  </a:lnTo>
                  <a:lnTo>
                    <a:pt x="2202688" y="2258720"/>
                  </a:lnTo>
                  <a:lnTo>
                    <a:pt x="2206891" y="2209406"/>
                  </a:lnTo>
                  <a:lnTo>
                    <a:pt x="2209685" y="2160422"/>
                  </a:lnTo>
                  <a:lnTo>
                    <a:pt x="2211070" y="2111857"/>
                  </a:lnTo>
                  <a:lnTo>
                    <a:pt x="2211082" y="2063762"/>
                  </a:lnTo>
                  <a:close/>
                </a:path>
              </a:pathLst>
            </a:custGeom>
            <a:solidFill>
              <a:srgbClr val="0A91BC">
                <a:alpha val="196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2B866CE8-11F2-6BCC-6E89-1F65621B6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4347" y="808204"/>
            <a:ext cx="3732560" cy="178686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B0BEAA3-6DE7-7182-F4F5-A09F60306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4684" y="102428"/>
            <a:ext cx="5100030" cy="3205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47AF9-6B05-1AEF-1004-ABCD35A65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155" y="2930471"/>
            <a:ext cx="15345409" cy="4089454"/>
          </a:xfrm>
        </p:spPr>
        <p:txBody>
          <a:bodyPr anchor="b">
            <a:normAutofit/>
          </a:bodyPr>
          <a:lstStyle>
            <a:lvl1pPr algn="l">
              <a:defRPr sz="5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63AC3-CEC2-3706-D32D-358CD8A0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155" y="7204075"/>
            <a:ext cx="15345409" cy="2524799"/>
          </a:xfrm>
        </p:spPr>
        <p:txBody>
          <a:bodyPr>
            <a:normAutofit/>
          </a:bodyPr>
          <a:lstStyle>
            <a:lvl1pPr marL="0" indent="0" algn="l">
              <a:buNone/>
              <a:defRPr sz="53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C55DB8-7EEB-994A-8931-10243BAFD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9638" y="9847968"/>
            <a:ext cx="6506368" cy="638191"/>
          </a:xfrm>
        </p:spPr>
        <p:txBody>
          <a:bodyPr anchor="b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06E6F7-3C21-07A3-4FD4-028AB3189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9638" y="10641068"/>
            <a:ext cx="6505575" cy="1206500"/>
          </a:xfrm>
        </p:spPr>
        <p:txBody>
          <a:bodyPr>
            <a:noAutofit/>
          </a:bodyPr>
          <a:lstStyle>
            <a:lvl1pPr marL="0" indent="0">
              <a:buNone/>
              <a:defRPr sz="3100" i="1">
                <a:solidFill>
                  <a:schemeClr val="bg1"/>
                </a:solidFill>
              </a:defRPr>
            </a:lvl1pPr>
            <a:lvl2pPr marL="457200" indent="0">
              <a:buNone/>
              <a:defRPr sz="3500" i="1">
                <a:solidFill>
                  <a:schemeClr val="bg1"/>
                </a:solidFill>
              </a:defRPr>
            </a:lvl2pPr>
            <a:lvl3pPr marL="914400" indent="0">
              <a:buNone/>
              <a:defRPr sz="3500" i="1">
                <a:solidFill>
                  <a:schemeClr val="bg1"/>
                </a:solidFill>
              </a:defRPr>
            </a:lvl3pPr>
            <a:lvl4pPr marL="1371600" indent="0">
              <a:buNone/>
              <a:defRPr sz="3500" i="1">
                <a:solidFill>
                  <a:schemeClr val="bg1"/>
                </a:solidFill>
              </a:defRPr>
            </a:lvl4pPr>
            <a:lvl5pPr marL="1828800" indent="0">
              <a:buNone/>
              <a:defRPr sz="3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0437-A851-8143-44BC-C4E19762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9613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8814-9087-140B-D40C-FA87EDC7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9613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5DA6-1C5D-46DC-E2F9-3056F16C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2662-6F2C-0E54-F3A3-F4A33F09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53DD-0EA2-F97A-7B28-89BFB6D9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5477-8A06-E8C5-9B7B-F2D30CAE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6B04-776A-2E74-3050-292A4E68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7813" cy="8702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F1BF-8FD7-478E-8BCF-2992DE27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6613" y="3651250"/>
            <a:ext cx="10439400" cy="8702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C82B7-F27E-8553-BBE1-AB73D4DC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9A3CA-5A95-971F-0F1B-38FBC736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810F9-BD18-9FF4-7152-E3D8BA19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E1A6-932C-05CE-7D5F-F633A53F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9613" cy="26511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6D82F-5A9D-C958-7367-D25AA3D1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338AD-5928-D44A-BE86-642EFF3C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C879D-A916-C5E2-697C-EFE5B4E5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2813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3A69E-4B97-E4F1-7410-1BA3C1C2D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2813" y="5010150"/>
            <a:ext cx="103663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BAF33-C786-1486-A464-DB35C91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902A6-8F18-F0B8-3134-12FE9FF8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DD955-B7C4-97FB-2DEA-0DED9BEB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1417-3918-8D14-B0C6-5E9343D6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1A728-9078-2362-14DA-47F6C40A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78874-C265-99AF-1F16-22E55409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57DF-8BB6-DC64-C126-28D553BD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F8D45-31DD-BB2A-D83E-5602C959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0137-4E66-EDC2-FD9A-6532052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5FCA9-E851-019A-94F4-E0302A21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2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2196-462B-3A60-FE04-CA3F4BA2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62E8-5B46-47D2-C4CB-AAA200FD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F2583-55AD-5A2B-C584-326019C1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430EC-91FC-91FE-6E30-A0763846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934-DB92-2A32-638F-CB437D7D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94385-5F0D-344E-C711-B4D3367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168E-E553-3E80-D1A9-166CED1C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61529-67FE-D7D4-657E-1FBAE0E0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162B-55CD-28EF-5177-1E908D7C2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AB09-1B07-D0B6-6CC5-B15D4B48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8E8CF-6D15-562D-D42E-763A6F5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7B355-7B19-60C1-050C-59478CF6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70B13-3DBD-3B1E-7286-D9280C822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4874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C694B-3A12-5810-47A8-27B017CE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10A5320-3051-CE3F-38AE-5CBA8FF18A00}"/>
              </a:ext>
            </a:extLst>
          </p:cNvPr>
          <p:cNvSpPr/>
          <p:nvPr userDrawn="1"/>
        </p:nvSpPr>
        <p:spPr>
          <a:xfrm>
            <a:off x="62" y="3797"/>
            <a:ext cx="24382351" cy="1371523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3E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Graphic 54">
            <a:extLst>
              <a:ext uri="{FF2B5EF4-FFF2-40B4-BE49-F238E27FC236}">
                <a16:creationId xmlns:a16="http://schemas.microsoft.com/office/drawing/2014/main" id="{4435B162-531D-C1FC-499F-13151CE17BC4}"/>
              </a:ext>
            </a:extLst>
          </p:cNvPr>
          <p:cNvGrpSpPr/>
          <p:nvPr userDrawn="1"/>
        </p:nvGrpSpPr>
        <p:grpSpPr>
          <a:xfrm>
            <a:off x="13736307" y="1518309"/>
            <a:ext cx="24209593" cy="26010249"/>
            <a:chOff x="17545435" y="-2704054"/>
            <a:chExt cx="24209593" cy="26010249"/>
          </a:xfrm>
          <a:solidFill>
            <a:srgbClr val="0A91BC">
              <a:alpha val="20000"/>
            </a:srgb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8793A3-5B86-D1D1-8F97-3F59BA85FD56}"/>
                </a:ext>
              </a:extLst>
            </p:cNvPr>
            <p:cNvSpPr/>
            <p:nvPr/>
          </p:nvSpPr>
          <p:spPr>
            <a:xfrm>
              <a:off x="19021709" y="7092060"/>
              <a:ext cx="13418808" cy="16214134"/>
            </a:xfrm>
            <a:custGeom>
              <a:avLst/>
              <a:gdLst>
                <a:gd name="connsiteX0" fmla="*/ 12142345 w 13418808"/>
                <a:gd name="connsiteY0" fmla="*/ 13324686 h 16214134"/>
                <a:gd name="connsiteX1" fmla="*/ 13418809 w 13418808"/>
                <a:gd name="connsiteY1" fmla="*/ 11423256 h 16214134"/>
                <a:gd name="connsiteX2" fmla="*/ 13105811 w 13418808"/>
                <a:gd name="connsiteY2" fmla="*/ 11125988 h 16214134"/>
                <a:gd name="connsiteX3" fmla="*/ 11834331 w 13418808"/>
                <a:gd name="connsiteY3" fmla="*/ 13053169 h 16214134"/>
                <a:gd name="connsiteX4" fmla="*/ 6937761 w 13418808"/>
                <a:gd name="connsiteY4" fmla="*/ 15768354 h 16214134"/>
                <a:gd name="connsiteX5" fmla="*/ 7611060 w 13418808"/>
                <a:gd name="connsiteY5" fmla="*/ 5602967 h 16214134"/>
                <a:gd name="connsiteX6" fmla="*/ 11639817 w 13418808"/>
                <a:gd name="connsiteY6" fmla="*/ 3077846 h 16214134"/>
                <a:gd name="connsiteX7" fmla="*/ 10544539 w 13418808"/>
                <a:gd name="connsiteY7" fmla="*/ 1879314 h 16214134"/>
                <a:gd name="connsiteX8" fmla="*/ 0 w 13418808"/>
                <a:gd name="connsiteY8" fmla="*/ 2462211 h 16214134"/>
                <a:gd name="connsiteX9" fmla="*/ 1437647 w 13418808"/>
                <a:gd name="connsiteY9" fmla="*/ 4167169 h 16214134"/>
                <a:gd name="connsiteX10" fmla="*/ 5766096 w 13418808"/>
                <a:gd name="connsiteY10" fmla="*/ 6018725 h 16214134"/>
                <a:gd name="connsiteX11" fmla="*/ 6686598 w 13418808"/>
                <a:gd name="connsiteY11" fmla="*/ 4788412 h 16214134"/>
                <a:gd name="connsiteX12" fmla="*/ 9487419 w 13418808"/>
                <a:gd name="connsiteY12" fmla="*/ 2601198 h 16214134"/>
                <a:gd name="connsiteX13" fmla="*/ 9487664 w 13418808"/>
                <a:gd name="connsiteY13" fmla="*/ 2601063 h 16214134"/>
                <a:gd name="connsiteX14" fmla="*/ 1632539 w 13418808"/>
                <a:gd name="connsiteY14" fmla="*/ 2613104 h 16214134"/>
                <a:gd name="connsiteX15" fmla="*/ 2251903 w 13418808"/>
                <a:gd name="connsiteY15" fmla="*/ 3242382 h 16214134"/>
                <a:gd name="connsiteX16" fmla="*/ 5181710 w 13418808"/>
                <a:gd name="connsiteY16" fmla="*/ 4692690 h 16214134"/>
                <a:gd name="connsiteX17" fmla="*/ 5181377 w 13418808"/>
                <a:gd name="connsiteY17" fmla="*/ 4691177 h 16214134"/>
                <a:gd name="connsiteX18" fmla="*/ 5182111 w 13418808"/>
                <a:gd name="connsiteY18" fmla="*/ 4692180 h 16214134"/>
                <a:gd name="connsiteX19" fmla="*/ 5762069 w 13418808"/>
                <a:gd name="connsiteY19" fmla="*/ 3973901 h 16214134"/>
                <a:gd name="connsiteX20" fmla="*/ 7094226 w 13418808"/>
                <a:gd name="connsiteY20" fmla="*/ 2699657 h 16214134"/>
                <a:gd name="connsiteX21" fmla="*/ 6602514 w 13418808"/>
                <a:gd name="connsiteY21" fmla="*/ 2571375 h 16214134"/>
                <a:gd name="connsiteX22" fmla="*/ 5453811 w 13418808"/>
                <a:gd name="connsiteY22" fmla="*/ 3702405 h 16214134"/>
                <a:gd name="connsiteX23" fmla="*/ 5016767 w 13418808"/>
                <a:gd name="connsiteY23" fmla="*/ 4233023 h 16214134"/>
                <a:gd name="connsiteX24" fmla="*/ 2523470 w 13418808"/>
                <a:gd name="connsiteY24" fmla="*/ 2934141 h 16214134"/>
                <a:gd name="connsiteX25" fmla="*/ 2246563 w 13418808"/>
                <a:gd name="connsiteY25" fmla="*/ 2670635 h 16214134"/>
                <a:gd name="connsiteX26" fmla="*/ 8724384 w 13418808"/>
                <a:gd name="connsiteY26" fmla="*/ 2561582 h 16214134"/>
                <a:gd name="connsiteX27" fmla="*/ 6378318 w 13418808"/>
                <a:gd name="connsiteY27" fmla="*/ 4516938 h 16214134"/>
                <a:gd name="connsiteX28" fmla="*/ 5564040 w 13418808"/>
                <a:gd name="connsiteY28" fmla="*/ 5582137 h 16214134"/>
                <a:gd name="connsiteX29" fmla="*/ 1709125 w 13418808"/>
                <a:gd name="connsiteY29" fmla="*/ 3858884 h 16214134"/>
                <a:gd name="connsiteX30" fmla="*/ 522307 w 13418808"/>
                <a:gd name="connsiteY30" fmla="*/ 2510015 h 16214134"/>
                <a:gd name="connsiteX31" fmla="*/ 10273061 w 13418808"/>
                <a:gd name="connsiteY31" fmla="*/ 2187555 h 16214134"/>
                <a:gd name="connsiteX32" fmla="*/ 10945714 w 13418808"/>
                <a:gd name="connsiteY32" fmla="*/ 2869622 h 16214134"/>
                <a:gd name="connsiteX33" fmla="*/ 7302802 w 13418808"/>
                <a:gd name="connsiteY33" fmla="*/ 5331493 h 16214134"/>
                <a:gd name="connsiteX34" fmla="*/ 6745361 w 13418808"/>
                <a:gd name="connsiteY34" fmla="*/ 16214134 h 16214134"/>
                <a:gd name="connsiteX35" fmla="*/ 12142345 w 13418808"/>
                <a:gd name="connsiteY35" fmla="*/ 13324686 h 1621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18808" h="16214134">
                  <a:moveTo>
                    <a:pt x="12142345" y="13324686"/>
                  </a:moveTo>
                  <a:cubicBezTo>
                    <a:pt x="12661603" y="12735135"/>
                    <a:pt x="13085720" y="12095065"/>
                    <a:pt x="13418809" y="11423256"/>
                  </a:cubicBezTo>
                  <a:cubicBezTo>
                    <a:pt x="13311784" y="11326021"/>
                    <a:pt x="13207341" y="11226961"/>
                    <a:pt x="13105811" y="11125988"/>
                  </a:cubicBezTo>
                  <a:cubicBezTo>
                    <a:pt x="12780331" y="11808078"/>
                    <a:pt x="12358352" y="12458054"/>
                    <a:pt x="11834331" y="13053169"/>
                  </a:cubicBezTo>
                  <a:cubicBezTo>
                    <a:pt x="10511652" y="14555200"/>
                    <a:pt x="8769197" y="15464787"/>
                    <a:pt x="6937761" y="15768354"/>
                  </a:cubicBezTo>
                  <a:cubicBezTo>
                    <a:pt x="4879749" y="12695077"/>
                    <a:pt x="5051234" y="8509663"/>
                    <a:pt x="7611060" y="5602967"/>
                  </a:cubicBezTo>
                  <a:cubicBezTo>
                    <a:pt x="8722693" y="4340518"/>
                    <a:pt x="10131348" y="3496052"/>
                    <a:pt x="11639817" y="3077846"/>
                  </a:cubicBezTo>
                  <a:cubicBezTo>
                    <a:pt x="11324595" y="2648714"/>
                    <a:pt x="10960400" y="2245708"/>
                    <a:pt x="10544539" y="1879314"/>
                  </a:cubicBezTo>
                  <a:cubicBezTo>
                    <a:pt x="7454662" y="-842904"/>
                    <a:pt x="2761083" y="-572699"/>
                    <a:pt x="0" y="2462211"/>
                  </a:cubicBezTo>
                  <a:cubicBezTo>
                    <a:pt x="382574" y="3083566"/>
                    <a:pt x="861738" y="3659718"/>
                    <a:pt x="1437647" y="4167169"/>
                  </a:cubicBezTo>
                  <a:cubicBezTo>
                    <a:pt x="2694309" y="5274341"/>
                    <a:pt x="4216507" y="5885903"/>
                    <a:pt x="5766096" y="6018725"/>
                  </a:cubicBezTo>
                  <a:cubicBezTo>
                    <a:pt x="6035571" y="5591573"/>
                    <a:pt x="6342050" y="5179643"/>
                    <a:pt x="6686598" y="4788412"/>
                  </a:cubicBezTo>
                  <a:cubicBezTo>
                    <a:pt x="7501076" y="3863536"/>
                    <a:pt x="8454130" y="3133374"/>
                    <a:pt x="9487419" y="2601198"/>
                  </a:cubicBezTo>
                  <a:lnTo>
                    <a:pt x="9487664" y="2601063"/>
                  </a:lnTo>
                  <a:cubicBezTo>
                    <a:pt x="7166340" y="751778"/>
                    <a:pt x="3895545" y="797713"/>
                    <a:pt x="1632539" y="2613104"/>
                  </a:cubicBezTo>
                  <a:cubicBezTo>
                    <a:pt x="1821912" y="2833768"/>
                    <a:pt x="2027507" y="3044685"/>
                    <a:pt x="2251903" y="3242382"/>
                  </a:cubicBezTo>
                  <a:cubicBezTo>
                    <a:pt x="3115555" y="4003235"/>
                    <a:pt x="4128929" y="4483778"/>
                    <a:pt x="5181710" y="4692690"/>
                  </a:cubicBezTo>
                  <a:cubicBezTo>
                    <a:pt x="5181710" y="4692690"/>
                    <a:pt x="5181466" y="4691601"/>
                    <a:pt x="5181377" y="4691177"/>
                  </a:cubicBezTo>
                  <a:lnTo>
                    <a:pt x="5182111" y="4692180"/>
                  </a:lnTo>
                  <a:cubicBezTo>
                    <a:pt x="5363763" y="4447034"/>
                    <a:pt x="5556742" y="4207051"/>
                    <a:pt x="5762069" y="3973901"/>
                  </a:cubicBezTo>
                  <a:cubicBezTo>
                    <a:pt x="6175950" y="3503796"/>
                    <a:pt x="6622873" y="3080272"/>
                    <a:pt x="7094226" y="2699657"/>
                  </a:cubicBezTo>
                  <a:cubicBezTo>
                    <a:pt x="6931954" y="2648446"/>
                    <a:pt x="6768057" y="2605759"/>
                    <a:pt x="6602514" y="2571375"/>
                  </a:cubicBezTo>
                  <a:cubicBezTo>
                    <a:pt x="6198846" y="2915670"/>
                    <a:pt x="5814691" y="3292635"/>
                    <a:pt x="5453811" y="3702405"/>
                  </a:cubicBezTo>
                  <a:cubicBezTo>
                    <a:pt x="5301351" y="3875688"/>
                    <a:pt x="5156612" y="4053220"/>
                    <a:pt x="5016767" y="4233023"/>
                  </a:cubicBezTo>
                  <a:cubicBezTo>
                    <a:pt x="4121142" y="4015274"/>
                    <a:pt x="3263208" y="3585942"/>
                    <a:pt x="2523470" y="2934141"/>
                  </a:cubicBezTo>
                  <a:cubicBezTo>
                    <a:pt x="2427014" y="2849192"/>
                    <a:pt x="2335809" y="2760570"/>
                    <a:pt x="2246563" y="2670635"/>
                  </a:cubicBezTo>
                  <a:cubicBezTo>
                    <a:pt x="4171049" y="1353480"/>
                    <a:pt x="6730187" y="1290898"/>
                    <a:pt x="8724384" y="2561582"/>
                  </a:cubicBezTo>
                  <a:cubicBezTo>
                    <a:pt x="7868164" y="3076955"/>
                    <a:pt x="7073845" y="3727087"/>
                    <a:pt x="6378318" y="4516938"/>
                  </a:cubicBezTo>
                  <a:cubicBezTo>
                    <a:pt x="6078382" y="4857650"/>
                    <a:pt x="5808884" y="5214541"/>
                    <a:pt x="5564040" y="5582137"/>
                  </a:cubicBezTo>
                  <a:cubicBezTo>
                    <a:pt x="4181396" y="5417245"/>
                    <a:pt x="2832796" y="4849015"/>
                    <a:pt x="1709125" y="3858884"/>
                  </a:cubicBezTo>
                  <a:cubicBezTo>
                    <a:pt x="1247005" y="3451807"/>
                    <a:pt x="852282" y="2997236"/>
                    <a:pt x="522307" y="2510015"/>
                  </a:cubicBezTo>
                  <a:cubicBezTo>
                    <a:pt x="3155872" y="-141719"/>
                    <a:pt x="7431521" y="-315846"/>
                    <a:pt x="10273061" y="2187555"/>
                  </a:cubicBezTo>
                  <a:cubicBezTo>
                    <a:pt x="10516370" y="2402076"/>
                    <a:pt x="10739385" y="2630797"/>
                    <a:pt x="10945714" y="2869622"/>
                  </a:cubicBezTo>
                  <a:cubicBezTo>
                    <a:pt x="9585388" y="3350454"/>
                    <a:pt x="8324299" y="4171487"/>
                    <a:pt x="7302802" y="5331493"/>
                  </a:cubicBezTo>
                  <a:cubicBezTo>
                    <a:pt x="4556650" y="8449951"/>
                    <a:pt x="4429200" y="12971935"/>
                    <a:pt x="6745361" y="16214134"/>
                  </a:cubicBezTo>
                  <a:cubicBezTo>
                    <a:pt x="8761297" y="15941280"/>
                    <a:pt x="10692193" y="14971379"/>
                    <a:pt x="12142345" y="1332468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F91437-D5FE-A685-6B42-5C7A88347D03}"/>
                </a:ext>
              </a:extLst>
            </p:cNvPr>
            <p:cNvSpPr/>
            <p:nvPr/>
          </p:nvSpPr>
          <p:spPr>
            <a:xfrm>
              <a:off x="17545435" y="-1255213"/>
              <a:ext cx="15423547" cy="15534108"/>
            </a:xfrm>
            <a:custGeom>
              <a:avLst/>
              <a:gdLst>
                <a:gd name="connsiteX0" fmla="*/ 4415026 w 15423547"/>
                <a:gd name="connsiteY0" fmla="*/ 14907456 h 15534108"/>
                <a:gd name="connsiteX1" fmla="*/ 6617421 w 15423547"/>
                <a:gd name="connsiteY1" fmla="*/ 15534108 h 15534108"/>
                <a:gd name="connsiteX2" fmla="*/ 6803346 w 15423547"/>
                <a:gd name="connsiteY2" fmla="*/ 15144367 h 15534108"/>
                <a:gd name="connsiteX3" fmla="*/ 4577988 w 15423547"/>
                <a:gd name="connsiteY3" fmla="*/ 14530357 h 15534108"/>
                <a:gd name="connsiteX4" fmla="*/ 483258 w 15423547"/>
                <a:gd name="connsiteY4" fmla="*/ 10711494 h 15534108"/>
                <a:gd name="connsiteX5" fmla="*/ 10356678 w 15423547"/>
                <a:gd name="connsiteY5" fmla="*/ 8210631 h 15534108"/>
                <a:gd name="connsiteX6" fmla="*/ 14002705 w 15423547"/>
                <a:gd name="connsiteY6" fmla="*/ 11262810 h 15534108"/>
                <a:gd name="connsiteX7" fmla="*/ 14803744 w 15423547"/>
                <a:gd name="connsiteY7" fmla="*/ 9850602 h 15534108"/>
                <a:gd name="connsiteX8" fmla="*/ 10991283 w 15423547"/>
                <a:gd name="connsiteY8" fmla="*/ 0 h 15534108"/>
                <a:gd name="connsiteX9" fmla="*/ 9814434 w 15423547"/>
                <a:gd name="connsiteY9" fmla="*/ 1894353 h 15534108"/>
                <a:gd name="connsiteX10" fmla="*/ 9391319 w 15423547"/>
                <a:gd name="connsiteY10" fmla="*/ 6584101 h 15534108"/>
                <a:gd name="connsiteX11" fmla="*/ 10845766 w 15423547"/>
                <a:gd name="connsiteY11" fmla="*/ 7079444 h 15534108"/>
                <a:gd name="connsiteX12" fmla="*/ 13790792 w 15423547"/>
                <a:gd name="connsiteY12" fmla="*/ 9068051 h 15534108"/>
                <a:gd name="connsiteX13" fmla="*/ 13790836 w 15423547"/>
                <a:gd name="connsiteY13" fmla="*/ 9068250 h 15534108"/>
                <a:gd name="connsiteX14" fmla="*/ 11352230 w 15423547"/>
                <a:gd name="connsiteY14" fmla="*/ 1599444 h 15534108"/>
                <a:gd name="connsiteX15" fmla="*/ 10945314 w 15423547"/>
                <a:gd name="connsiteY15" fmla="*/ 2383309 h 15534108"/>
                <a:gd name="connsiteX16" fmla="*/ 10471468 w 15423547"/>
                <a:gd name="connsiteY16" fmla="*/ 5618520 h 15534108"/>
                <a:gd name="connsiteX17" fmla="*/ 10473047 w 15423547"/>
                <a:gd name="connsiteY17" fmla="*/ 5617718 h 15534108"/>
                <a:gd name="connsiteX18" fmla="*/ 10472314 w 15423547"/>
                <a:gd name="connsiteY18" fmla="*/ 5618675 h 15534108"/>
                <a:gd name="connsiteX19" fmla="*/ 11334252 w 15423547"/>
                <a:gd name="connsiteY19" fmla="*/ 5948347 h 15534108"/>
                <a:gd name="connsiteX20" fmla="*/ 12957646 w 15423547"/>
                <a:gd name="connsiteY20" fmla="*/ 6821969 h 15534108"/>
                <a:gd name="connsiteX21" fmla="*/ 12927718 w 15423547"/>
                <a:gd name="connsiteY21" fmla="*/ 6314475 h 15534108"/>
                <a:gd name="connsiteX22" fmla="*/ 11497281 w 15423547"/>
                <a:gd name="connsiteY22" fmla="*/ 5571337 h 15534108"/>
                <a:gd name="connsiteX23" fmla="*/ 10857714 w 15423547"/>
                <a:gd name="connsiteY23" fmla="*/ 5319582 h 15534108"/>
                <a:gd name="connsiteX24" fmla="*/ 11322081 w 15423547"/>
                <a:gd name="connsiteY24" fmla="*/ 2546287 h 15534108"/>
                <a:gd name="connsiteX25" fmla="*/ 11487313 w 15423547"/>
                <a:gd name="connsiteY25" fmla="*/ 2201548 h 15534108"/>
                <a:gd name="connsiteX26" fmla="*/ 13592629 w 15423547"/>
                <a:gd name="connsiteY26" fmla="*/ 8329832 h 15534108"/>
                <a:gd name="connsiteX27" fmla="*/ 11008505 w 15423547"/>
                <a:gd name="connsiteY27" fmla="*/ 6702479 h 15534108"/>
                <a:gd name="connsiteX28" fmla="*/ 9744145 w 15423547"/>
                <a:gd name="connsiteY28" fmla="*/ 6256922 h 15534108"/>
                <a:gd name="connsiteX29" fmla="*/ 10191201 w 15423547"/>
                <a:gd name="connsiteY29" fmla="*/ 2057398 h 15534108"/>
                <a:gd name="connsiteX30" fmla="*/ 11107074 w 15423547"/>
                <a:gd name="connsiteY30" fmla="*/ 511501 h 15534108"/>
                <a:gd name="connsiteX31" fmla="*/ 14427021 w 15423547"/>
                <a:gd name="connsiteY31" fmla="*/ 9687624 h 15534108"/>
                <a:gd name="connsiteX32" fmla="*/ 13986218 w 15423547"/>
                <a:gd name="connsiteY32" fmla="*/ 10538345 h 15534108"/>
                <a:gd name="connsiteX33" fmla="*/ 10519751 w 15423547"/>
                <a:gd name="connsiteY33" fmla="*/ 7833621 h 15534108"/>
                <a:gd name="connsiteX34" fmla="*/ 0 w 15423547"/>
                <a:gd name="connsiteY34" fmla="*/ 10666181 h 15534108"/>
                <a:gd name="connsiteX35" fmla="*/ 4415026 w 15423547"/>
                <a:gd name="connsiteY35" fmla="*/ 14907456 h 1553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423547" h="15534108">
                  <a:moveTo>
                    <a:pt x="4415026" y="14907456"/>
                  </a:moveTo>
                  <a:cubicBezTo>
                    <a:pt x="5136074" y="15219079"/>
                    <a:pt x="5875591" y="15424676"/>
                    <a:pt x="6617421" y="15534108"/>
                  </a:cubicBezTo>
                  <a:cubicBezTo>
                    <a:pt x="6676919" y="15402176"/>
                    <a:pt x="6738842" y="15272204"/>
                    <a:pt x="6803346" y="15144367"/>
                  </a:cubicBezTo>
                  <a:cubicBezTo>
                    <a:pt x="6054039" y="15045486"/>
                    <a:pt x="5305801" y="14845162"/>
                    <a:pt x="4577988" y="14530357"/>
                  </a:cubicBezTo>
                  <a:cubicBezTo>
                    <a:pt x="2741168" y="13736277"/>
                    <a:pt x="1337653" y="12359745"/>
                    <a:pt x="483258" y="10711494"/>
                  </a:cubicBezTo>
                  <a:cubicBezTo>
                    <a:pt x="2769359" y="7803954"/>
                    <a:pt x="6802100" y="6673858"/>
                    <a:pt x="10356678" y="8210631"/>
                  </a:cubicBezTo>
                  <a:cubicBezTo>
                    <a:pt x="11900792" y="8878121"/>
                    <a:pt x="13139031" y="9957163"/>
                    <a:pt x="14002705" y="11262810"/>
                  </a:cubicBezTo>
                  <a:cubicBezTo>
                    <a:pt x="14313433" y="10830338"/>
                    <a:pt x="14583998" y="10359344"/>
                    <a:pt x="14803744" y="9850602"/>
                  </a:cubicBezTo>
                  <a:cubicBezTo>
                    <a:pt x="16437440" y="6070041"/>
                    <a:pt x="14730162" y="1688533"/>
                    <a:pt x="10991283" y="0"/>
                  </a:cubicBezTo>
                  <a:cubicBezTo>
                    <a:pt x="10518594" y="555812"/>
                    <a:pt x="10118887" y="1189741"/>
                    <a:pt x="9814434" y="1894353"/>
                  </a:cubicBezTo>
                  <a:cubicBezTo>
                    <a:pt x="9149924" y="3431927"/>
                    <a:pt x="9038805" y="5068939"/>
                    <a:pt x="9391319" y="6584101"/>
                  </a:cubicBezTo>
                  <a:cubicBezTo>
                    <a:pt x="9880851" y="6708444"/>
                    <a:pt x="10367291" y="6872645"/>
                    <a:pt x="10845766" y="7079444"/>
                  </a:cubicBezTo>
                  <a:cubicBezTo>
                    <a:pt x="11976644" y="7568534"/>
                    <a:pt x="12965633" y="8249600"/>
                    <a:pt x="13790792" y="9068051"/>
                  </a:cubicBezTo>
                  <a:lnTo>
                    <a:pt x="13790836" y="9068250"/>
                  </a:lnTo>
                  <a:cubicBezTo>
                    <a:pt x="14832224" y="6288636"/>
                    <a:pt x="13777798" y="3191277"/>
                    <a:pt x="11352230" y="1599444"/>
                  </a:cubicBezTo>
                  <a:cubicBezTo>
                    <a:pt x="11200839" y="1847884"/>
                    <a:pt x="11063976" y="2108720"/>
                    <a:pt x="10945314" y="2383309"/>
                  </a:cubicBezTo>
                  <a:cubicBezTo>
                    <a:pt x="10488668" y="3439917"/>
                    <a:pt x="10344907" y="4552475"/>
                    <a:pt x="10471468" y="5618520"/>
                  </a:cubicBezTo>
                  <a:cubicBezTo>
                    <a:pt x="10471468" y="5618520"/>
                    <a:pt x="10472647" y="5617985"/>
                    <a:pt x="10473047" y="5617718"/>
                  </a:cubicBezTo>
                  <a:lnTo>
                    <a:pt x="10472314" y="5618675"/>
                  </a:lnTo>
                  <a:cubicBezTo>
                    <a:pt x="10761502" y="5715799"/>
                    <a:pt x="11049067" y="5825096"/>
                    <a:pt x="11334252" y="5948347"/>
                  </a:cubicBezTo>
                  <a:cubicBezTo>
                    <a:pt x="11909382" y="6196876"/>
                    <a:pt x="12450113" y="6491140"/>
                    <a:pt x="12957646" y="6821969"/>
                  </a:cubicBezTo>
                  <a:cubicBezTo>
                    <a:pt x="12956266" y="6651825"/>
                    <a:pt x="12946120" y="6482527"/>
                    <a:pt x="12927718" y="6314475"/>
                  </a:cubicBezTo>
                  <a:cubicBezTo>
                    <a:pt x="12475723" y="6036947"/>
                    <a:pt x="11998428" y="5787951"/>
                    <a:pt x="11497281" y="5571337"/>
                  </a:cubicBezTo>
                  <a:cubicBezTo>
                    <a:pt x="11285523" y="5479666"/>
                    <a:pt x="11071941" y="5397031"/>
                    <a:pt x="10857714" y="5319582"/>
                  </a:cubicBezTo>
                  <a:cubicBezTo>
                    <a:pt x="10787980" y="4400247"/>
                    <a:pt x="10930940" y="3451468"/>
                    <a:pt x="11322081" y="2546287"/>
                  </a:cubicBezTo>
                  <a:cubicBezTo>
                    <a:pt x="11373100" y="2428288"/>
                    <a:pt x="11429283" y="2314139"/>
                    <a:pt x="11487313" y="2201548"/>
                  </a:cubicBezTo>
                  <a:cubicBezTo>
                    <a:pt x="13334546" y="3625173"/>
                    <a:pt x="14184535" y="6040219"/>
                    <a:pt x="13592629" y="8329832"/>
                  </a:cubicBezTo>
                  <a:cubicBezTo>
                    <a:pt x="12838205" y="7674738"/>
                    <a:pt x="11974441" y="7120084"/>
                    <a:pt x="11008505" y="6702479"/>
                  </a:cubicBezTo>
                  <a:cubicBezTo>
                    <a:pt x="10591910" y="6522297"/>
                    <a:pt x="10169373" y="6376345"/>
                    <a:pt x="9744145" y="6256922"/>
                  </a:cubicBezTo>
                  <a:cubicBezTo>
                    <a:pt x="9473623" y="4890872"/>
                    <a:pt x="9597180" y="3432395"/>
                    <a:pt x="10191201" y="2057398"/>
                  </a:cubicBezTo>
                  <a:cubicBezTo>
                    <a:pt x="10435555" y="1492039"/>
                    <a:pt x="10745883" y="976064"/>
                    <a:pt x="11107074" y="511501"/>
                  </a:cubicBezTo>
                  <a:cubicBezTo>
                    <a:pt x="14442374" y="2197542"/>
                    <a:pt x="15929351" y="6210986"/>
                    <a:pt x="14427021" y="9687624"/>
                  </a:cubicBezTo>
                  <a:cubicBezTo>
                    <a:pt x="14298325" y="9985426"/>
                    <a:pt x="14149647" y="10268296"/>
                    <a:pt x="13986218" y="10538345"/>
                  </a:cubicBezTo>
                  <a:cubicBezTo>
                    <a:pt x="13108771" y="9392738"/>
                    <a:pt x="11938352" y="8446918"/>
                    <a:pt x="10519751" y="7833621"/>
                  </a:cubicBezTo>
                  <a:cubicBezTo>
                    <a:pt x="6706022" y="6184858"/>
                    <a:pt x="2366737" y="7460995"/>
                    <a:pt x="0" y="10666181"/>
                  </a:cubicBezTo>
                  <a:cubicBezTo>
                    <a:pt x="882186" y="12499533"/>
                    <a:pt x="2401181" y="14036772"/>
                    <a:pt x="4415026" y="1490745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B8A64CB-7874-6F9C-74B3-516D96986579}"/>
                </a:ext>
              </a:extLst>
            </p:cNvPr>
            <p:cNvSpPr/>
            <p:nvPr/>
          </p:nvSpPr>
          <p:spPr>
            <a:xfrm>
              <a:off x="25509694" y="-2704054"/>
              <a:ext cx="16245334" cy="13864313"/>
            </a:xfrm>
            <a:custGeom>
              <a:avLst/>
              <a:gdLst>
                <a:gd name="connsiteX0" fmla="*/ 38676 w 16245334"/>
                <a:gd name="connsiteY0" fmla="*/ 5510624 h 13864313"/>
                <a:gd name="connsiteX1" fmla="*/ 123406 w 16245334"/>
                <a:gd name="connsiteY1" fmla="*/ 7799436 h 13864313"/>
                <a:gd name="connsiteX2" fmla="*/ 551460 w 16245334"/>
                <a:gd name="connsiteY2" fmla="*/ 7855787 h 13864313"/>
                <a:gd name="connsiteX3" fmla="*/ 447551 w 16245334"/>
                <a:gd name="connsiteY3" fmla="*/ 5549104 h 13864313"/>
                <a:gd name="connsiteX4" fmla="*/ 2813265 w 16245334"/>
                <a:gd name="connsiteY4" fmla="*/ 473822 h 13864313"/>
                <a:gd name="connsiteX5" fmla="*/ 8242377 w 16245334"/>
                <a:gd name="connsiteY5" fmla="*/ 9093533 h 13864313"/>
                <a:gd name="connsiteX6" fmla="*/ 6466857 w 16245334"/>
                <a:gd name="connsiteY6" fmla="*/ 13505042 h 13864313"/>
                <a:gd name="connsiteX7" fmla="*/ 8057343 w 16245334"/>
                <a:gd name="connsiteY7" fmla="*/ 13830685 h 13864313"/>
                <a:gd name="connsiteX8" fmla="*/ 16245335 w 16245334"/>
                <a:gd name="connsiteY8" fmla="*/ 7159876 h 13864313"/>
                <a:gd name="connsiteX9" fmla="*/ 14080364 w 16245334"/>
                <a:gd name="connsiteY9" fmla="*/ 6625742 h 13864313"/>
                <a:gd name="connsiteX10" fmla="*/ 9490606 w 16245334"/>
                <a:gd name="connsiteY10" fmla="*/ 7672512 h 13864313"/>
                <a:gd name="connsiteX11" fmla="*/ 9468778 w 16245334"/>
                <a:gd name="connsiteY11" fmla="*/ 9208995 h 13864313"/>
                <a:gd name="connsiteX12" fmla="*/ 8488223 w 16245334"/>
                <a:gd name="connsiteY12" fmla="*/ 12625144 h 13864313"/>
                <a:gd name="connsiteX13" fmla="*/ 8488045 w 16245334"/>
                <a:gd name="connsiteY13" fmla="*/ 12625388 h 13864313"/>
                <a:gd name="connsiteX14" fmla="*/ 14836211 w 16245334"/>
                <a:gd name="connsiteY14" fmla="*/ 7997378 h 13864313"/>
                <a:gd name="connsiteX15" fmla="*/ 13964885 w 16245334"/>
                <a:gd name="connsiteY15" fmla="*/ 7852560 h 13864313"/>
                <a:gd name="connsiteX16" fmla="*/ 10742595 w 16245334"/>
                <a:gd name="connsiteY16" fmla="*/ 8401695 h 13864313"/>
                <a:gd name="connsiteX17" fmla="*/ 10743574 w 16245334"/>
                <a:gd name="connsiteY17" fmla="*/ 8402807 h 13864313"/>
                <a:gd name="connsiteX18" fmla="*/ 10742484 w 16245334"/>
                <a:gd name="connsiteY18" fmla="*/ 8402385 h 13864313"/>
                <a:gd name="connsiteX19" fmla="*/ 10695424 w 16245334"/>
                <a:gd name="connsiteY19" fmla="*/ 9324413 h 13864313"/>
                <a:gd name="connsiteX20" fmla="*/ 10366429 w 16245334"/>
                <a:gd name="connsiteY20" fmla="*/ 11138557 h 13864313"/>
                <a:gd name="connsiteX21" fmla="*/ 10839808 w 16245334"/>
                <a:gd name="connsiteY21" fmla="*/ 10953212 h 13864313"/>
                <a:gd name="connsiteX22" fmla="*/ 11104298 w 16245334"/>
                <a:gd name="connsiteY22" fmla="*/ 9362870 h 13864313"/>
                <a:gd name="connsiteX23" fmla="*/ 11145929 w 16245334"/>
                <a:gd name="connsiteY23" fmla="*/ 8676641 h 13864313"/>
                <a:gd name="connsiteX24" fmla="*/ 13926392 w 16245334"/>
                <a:gd name="connsiteY24" fmla="*/ 8261552 h 13864313"/>
                <a:gd name="connsiteX25" fmla="*/ 14305538 w 16245334"/>
                <a:gd name="connsiteY25" fmla="*/ 8312028 h 13864313"/>
                <a:gd name="connsiteX26" fmla="*/ 9128924 w 16245334"/>
                <a:gd name="connsiteY26" fmla="*/ 12208541 h 13864313"/>
                <a:gd name="connsiteX27" fmla="*/ 9877675 w 16245334"/>
                <a:gd name="connsiteY27" fmla="*/ 9247475 h 13864313"/>
                <a:gd name="connsiteX28" fmla="*/ 9910650 w 16245334"/>
                <a:gd name="connsiteY28" fmla="*/ 7906886 h 13864313"/>
                <a:gd name="connsiteX29" fmla="*/ 14041871 w 16245334"/>
                <a:gd name="connsiteY29" fmla="*/ 7034666 h 13864313"/>
                <a:gd name="connsiteX30" fmla="*/ 15794763 w 16245334"/>
                <a:gd name="connsiteY30" fmla="*/ 7428146 h 13864313"/>
                <a:gd name="connsiteX31" fmla="*/ 8095568 w 16245334"/>
                <a:gd name="connsiteY31" fmla="*/ 13421761 h 13864313"/>
                <a:gd name="connsiteX32" fmla="*/ 7150703 w 16245334"/>
                <a:gd name="connsiteY32" fmla="*/ 13265460 h 13864313"/>
                <a:gd name="connsiteX33" fmla="*/ 8651274 w 16245334"/>
                <a:gd name="connsiteY33" fmla="*/ 9131946 h 13864313"/>
                <a:gd name="connsiteX34" fmla="*/ 2707153 w 16245334"/>
                <a:gd name="connsiteY34" fmla="*/ 0 h 13864313"/>
                <a:gd name="connsiteX35" fmla="*/ 38676 w 16245334"/>
                <a:gd name="connsiteY35" fmla="*/ 5510624 h 1386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245334" h="13864313">
                  <a:moveTo>
                    <a:pt x="38676" y="5510624"/>
                  </a:moveTo>
                  <a:cubicBezTo>
                    <a:pt x="-34906" y="6292731"/>
                    <a:pt x="-1775" y="7060015"/>
                    <a:pt x="123406" y="7799436"/>
                  </a:cubicBezTo>
                  <a:cubicBezTo>
                    <a:pt x="267055" y="7815148"/>
                    <a:pt x="409881" y="7833910"/>
                    <a:pt x="551460" y="7855787"/>
                  </a:cubicBezTo>
                  <a:cubicBezTo>
                    <a:pt x="413819" y="7112561"/>
                    <a:pt x="373123" y="6338911"/>
                    <a:pt x="447551" y="5549104"/>
                  </a:cubicBezTo>
                  <a:cubicBezTo>
                    <a:pt x="634855" y="3556447"/>
                    <a:pt x="1510278" y="1796006"/>
                    <a:pt x="2813265" y="473822"/>
                  </a:cubicBezTo>
                  <a:cubicBezTo>
                    <a:pt x="6284470" y="1750159"/>
                    <a:pt x="8605126" y="5237080"/>
                    <a:pt x="8242377" y="9093533"/>
                  </a:cubicBezTo>
                  <a:cubicBezTo>
                    <a:pt x="8084644" y="10768580"/>
                    <a:pt x="7441383" y="12279869"/>
                    <a:pt x="6466857" y="13505042"/>
                  </a:cubicBezTo>
                  <a:cubicBezTo>
                    <a:pt x="6973968" y="13666951"/>
                    <a:pt x="7505531" y="13778807"/>
                    <a:pt x="8057343" y="13830685"/>
                  </a:cubicBezTo>
                  <a:cubicBezTo>
                    <a:pt x="12156813" y="14216508"/>
                    <a:pt x="15795209" y="11238351"/>
                    <a:pt x="16245335" y="7159876"/>
                  </a:cubicBezTo>
                  <a:cubicBezTo>
                    <a:pt x="15570699" y="6882037"/>
                    <a:pt x="14844444" y="6697583"/>
                    <a:pt x="14080364" y="6625742"/>
                  </a:cubicBezTo>
                  <a:cubicBezTo>
                    <a:pt x="12413049" y="6468840"/>
                    <a:pt x="10822319" y="6868974"/>
                    <a:pt x="9490606" y="7672512"/>
                  </a:cubicBezTo>
                  <a:cubicBezTo>
                    <a:pt x="9523493" y="8176535"/>
                    <a:pt x="9517729" y="8689927"/>
                    <a:pt x="9468778" y="9208995"/>
                  </a:cubicBezTo>
                  <a:cubicBezTo>
                    <a:pt x="9353409" y="10436125"/>
                    <a:pt x="9011287" y="11587253"/>
                    <a:pt x="8488223" y="12625144"/>
                  </a:cubicBezTo>
                  <a:lnTo>
                    <a:pt x="8488045" y="12625388"/>
                  </a:lnTo>
                  <a:cubicBezTo>
                    <a:pt x="11452673" y="12756875"/>
                    <a:pt x="14071909" y="10796666"/>
                    <a:pt x="14836211" y="7997378"/>
                  </a:cubicBezTo>
                  <a:cubicBezTo>
                    <a:pt x="14553186" y="7930277"/>
                    <a:pt x="14262819" y="7880580"/>
                    <a:pt x="13964885" y="7852560"/>
                  </a:cubicBezTo>
                  <a:cubicBezTo>
                    <a:pt x="12819208" y="7744799"/>
                    <a:pt x="11716920" y="7951842"/>
                    <a:pt x="10742595" y="8401695"/>
                  </a:cubicBezTo>
                  <a:lnTo>
                    <a:pt x="10743574" y="8402807"/>
                  </a:lnTo>
                  <a:lnTo>
                    <a:pt x="10742484" y="8402385"/>
                  </a:lnTo>
                  <a:cubicBezTo>
                    <a:pt x="10739702" y="8707554"/>
                    <a:pt x="10724549" y="9014993"/>
                    <a:pt x="10695424" y="9324413"/>
                  </a:cubicBezTo>
                  <a:cubicBezTo>
                    <a:pt x="10636704" y="9948082"/>
                    <a:pt x="10524117" y="10553501"/>
                    <a:pt x="10366429" y="11138557"/>
                  </a:cubicBezTo>
                  <a:cubicBezTo>
                    <a:pt x="10527901" y="11084609"/>
                    <a:pt x="10685589" y="11022694"/>
                    <a:pt x="10839808" y="10953212"/>
                  </a:cubicBezTo>
                  <a:cubicBezTo>
                    <a:pt x="10963898" y="10437394"/>
                    <a:pt x="11053234" y="9906508"/>
                    <a:pt x="11104298" y="9362870"/>
                  </a:cubicBezTo>
                  <a:cubicBezTo>
                    <a:pt x="11125970" y="9132925"/>
                    <a:pt x="11138475" y="8904383"/>
                    <a:pt x="11145929" y="8676641"/>
                  </a:cubicBezTo>
                  <a:cubicBezTo>
                    <a:pt x="11998589" y="8326249"/>
                    <a:pt x="12945146" y="8169146"/>
                    <a:pt x="13926392" y="8261552"/>
                  </a:cubicBezTo>
                  <a:cubicBezTo>
                    <a:pt x="14054333" y="8273592"/>
                    <a:pt x="14180491" y="8291574"/>
                    <a:pt x="14305538" y="8312028"/>
                  </a:cubicBezTo>
                  <a:cubicBezTo>
                    <a:pt x="13522546" y="10509079"/>
                    <a:pt x="11488875" y="12064190"/>
                    <a:pt x="9128924" y="12208541"/>
                  </a:cubicBezTo>
                  <a:cubicBezTo>
                    <a:pt x="9518708" y="11288270"/>
                    <a:pt x="9779105" y="10295448"/>
                    <a:pt x="9877675" y="9247475"/>
                  </a:cubicBezTo>
                  <a:cubicBezTo>
                    <a:pt x="9920374" y="8795352"/>
                    <a:pt x="9928540" y="8348304"/>
                    <a:pt x="9910650" y="7906886"/>
                  </a:cubicBezTo>
                  <a:cubicBezTo>
                    <a:pt x="11126081" y="7227467"/>
                    <a:pt x="12550779" y="6894389"/>
                    <a:pt x="14041871" y="7034666"/>
                  </a:cubicBezTo>
                  <a:cubicBezTo>
                    <a:pt x="14654872" y="7092375"/>
                    <a:pt x="15241394" y="7228067"/>
                    <a:pt x="15794763" y="7428146"/>
                  </a:cubicBezTo>
                  <a:cubicBezTo>
                    <a:pt x="15222259" y="11121910"/>
                    <a:pt x="11865686" y="13776493"/>
                    <a:pt x="8095568" y="13421761"/>
                  </a:cubicBezTo>
                  <a:cubicBezTo>
                    <a:pt x="7772759" y="13391359"/>
                    <a:pt x="7457826" y="13337411"/>
                    <a:pt x="7150703" y="13265460"/>
                  </a:cubicBezTo>
                  <a:cubicBezTo>
                    <a:pt x="7968652" y="12076632"/>
                    <a:pt x="8506334" y="10671078"/>
                    <a:pt x="8651274" y="9131946"/>
                  </a:cubicBezTo>
                  <a:cubicBezTo>
                    <a:pt x="9040412" y="4994494"/>
                    <a:pt x="6486170" y="1261092"/>
                    <a:pt x="2707153" y="0"/>
                  </a:cubicBezTo>
                  <a:cubicBezTo>
                    <a:pt x="1236463" y="1405932"/>
                    <a:pt x="244204" y="3325790"/>
                    <a:pt x="38676" y="5510624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object 9">
            <a:extLst>
              <a:ext uri="{FF2B5EF4-FFF2-40B4-BE49-F238E27FC236}">
                <a16:creationId xmlns:a16="http://schemas.microsoft.com/office/drawing/2014/main" id="{41D70DA8-C4DE-4FA9-11AC-C1B0FBCE401C}"/>
              </a:ext>
            </a:extLst>
          </p:cNvPr>
          <p:cNvGrpSpPr/>
          <p:nvPr userDrawn="1"/>
        </p:nvGrpSpPr>
        <p:grpSpPr>
          <a:xfrm>
            <a:off x="62" y="13433117"/>
            <a:ext cx="24382673" cy="282637"/>
            <a:chOff x="0" y="11076102"/>
            <a:chExt cx="20104417" cy="233045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95FA9E2-9370-21F3-6AB8-285B890A0D76}"/>
                </a:ext>
              </a:extLst>
            </p:cNvPr>
            <p:cNvSpPr/>
            <p:nvPr/>
          </p:nvSpPr>
          <p:spPr>
            <a:xfrm>
              <a:off x="15078075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8563A46-5761-F003-1691-A3E70E642915}"/>
                </a:ext>
              </a:extLst>
            </p:cNvPr>
            <p:cNvSpPr/>
            <p:nvPr/>
          </p:nvSpPr>
          <p:spPr>
            <a:xfrm>
              <a:off x="12565062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554CC1FB-4EBC-FC5E-14E7-49455240E060}"/>
                </a:ext>
              </a:extLst>
            </p:cNvPr>
            <p:cNvSpPr/>
            <p:nvPr/>
          </p:nvSpPr>
          <p:spPr>
            <a:xfrm>
              <a:off x="1005205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7473B0B4-AB70-380A-593E-541D36091D3C}"/>
                </a:ext>
              </a:extLst>
            </p:cNvPr>
            <p:cNvSpPr/>
            <p:nvPr/>
          </p:nvSpPr>
          <p:spPr>
            <a:xfrm>
              <a:off x="7568596" y="11076102"/>
              <a:ext cx="2483485" cy="233045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0B5F568E-3F6F-8D50-56B4-7CDB57F865F7}"/>
                </a:ext>
              </a:extLst>
            </p:cNvPr>
            <p:cNvSpPr/>
            <p:nvPr/>
          </p:nvSpPr>
          <p:spPr>
            <a:xfrm>
              <a:off x="5026025" y="11076102"/>
              <a:ext cx="2543175" cy="233045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726391B3-8E85-BBF4-0396-ED17A77A1340}"/>
                </a:ext>
              </a:extLst>
            </p:cNvPr>
            <p:cNvSpPr/>
            <p:nvPr/>
          </p:nvSpPr>
          <p:spPr>
            <a:xfrm>
              <a:off x="2513012" y="11076102"/>
              <a:ext cx="2512696" cy="233045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6F5E00FE-7C07-69C5-50C6-4AB55020DBB0}"/>
                </a:ext>
              </a:extLst>
            </p:cNvPr>
            <p:cNvSpPr/>
            <p:nvPr/>
          </p:nvSpPr>
          <p:spPr>
            <a:xfrm>
              <a:off x="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28547D76-9951-0638-ADB5-CF60B213B26A}"/>
                </a:ext>
              </a:extLst>
            </p:cNvPr>
            <p:cNvSpPr/>
            <p:nvPr/>
          </p:nvSpPr>
          <p:spPr>
            <a:xfrm>
              <a:off x="17591087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22946-488D-3FB0-8394-C8E10CA7943C}"/>
              </a:ext>
            </a:extLst>
          </p:cNvPr>
          <p:cNvGrpSpPr/>
          <p:nvPr userDrawn="1"/>
        </p:nvGrpSpPr>
        <p:grpSpPr>
          <a:xfrm>
            <a:off x="32506" y="0"/>
            <a:ext cx="5396234" cy="9597559"/>
            <a:chOff x="32506" y="0"/>
            <a:chExt cx="5396234" cy="9597559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DEB07EF7-309F-6DAB-901A-E8DA15635C58}"/>
                </a:ext>
              </a:extLst>
            </p:cNvPr>
            <p:cNvSpPr/>
            <p:nvPr/>
          </p:nvSpPr>
          <p:spPr>
            <a:xfrm>
              <a:off x="852259" y="2558325"/>
              <a:ext cx="699277" cy="841751"/>
            </a:xfrm>
            <a:custGeom>
              <a:avLst/>
              <a:gdLst/>
              <a:ahLst/>
              <a:cxnLst/>
              <a:rect l="l" t="t" r="r" b="b"/>
              <a:pathLst>
                <a:path w="576580" h="694055">
                  <a:moveTo>
                    <a:pt x="263826" y="0"/>
                  </a:moveTo>
                  <a:lnTo>
                    <a:pt x="191041" y="7491"/>
                  </a:lnTo>
                  <a:lnTo>
                    <a:pt x="155272" y="20870"/>
                  </a:lnTo>
                  <a:lnTo>
                    <a:pt x="120436" y="41172"/>
                  </a:lnTo>
                  <a:lnTo>
                    <a:pt x="89288" y="66586"/>
                  </a:lnTo>
                  <a:lnTo>
                    <a:pt x="62993" y="95714"/>
                  </a:lnTo>
                  <a:lnTo>
                    <a:pt x="41426" y="128060"/>
                  </a:lnTo>
                  <a:lnTo>
                    <a:pt x="24467" y="163128"/>
                  </a:lnTo>
                  <a:lnTo>
                    <a:pt x="11991" y="200422"/>
                  </a:lnTo>
                  <a:lnTo>
                    <a:pt x="3876" y="239447"/>
                  </a:lnTo>
                  <a:lnTo>
                    <a:pt x="0" y="279705"/>
                  </a:lnTo>
                  <a:lnTo>
                    <a:pt x="239" y="320701"/>
                  </a:lnTo>
                  <a:lnTo>
                    <a:pt x="4471" y="361940"/>
                  </a:lnTo>
                  <a:lnTo>
                    <a:pt x="12573" y="402925"/>
                  </a:lnTo>
                  <a:lnTo>
                    <a:pt x="24422" y="443159"/>
                  </a:lnTo>
                  <a:lnTo>
                    <a:pt x="39897" y="482148"/>
                  </a:lnTo>
                  <a:lnTo>
                    <a:pt x="58873" y="519395"/>
                  </a:lnTo>
                  <a:lnTo>
                    <a:pt x="81228" y="554404"/>
                  </a:lnTo>
                  <a:lnTo>
                    <a:pt x="106839" y="586679"/>
                  </a:lnTo>
                  <a:lnTo>
                    <a:pt x="135584" y="615724"/>
                  </a:lnTo>
                  <a:lnTo>
                    <a:pt x="167341" y="641044"/>
                  </a:lnTo>
                  <a:lnTo>
                    <a:pt x="201985" y="662141"/>
                  </a:lnTo>
                  <a:lnTo>
                    <a:pt x="239395" y="678521"/>
                  </a:lnTo>
                  <a:lnTo>
                    <a:pt x="279447" y="689687"/>
                  </a:lnTo>
                  <a:lnTo>
                    <a:pt x="323945" y="693547"/>
                  </a:lnTo>
                  <a:lnTo>
                    <a:pt x="366584" y="689507"/>
                  </a:lnTo>
                  <a:lnTo>
                    <a:pt x="406815" y="677981"/>
                  </a:lnTo>
                  <a:lnTo>
                    <a:pt x="444091" y="659381"/>
                  </a:lnTo>
                  <a:lnTo>
                    <a:pt x="477863" y="634120"/>
                  </a:lnTo>
                  <a:lnTo>
                    <a:pt x="507583" y="602610"/>
                  </a:lnTo>
                  <a:lnTo>
                    <a:pt x="532702" y="565265"/>
                  </a:lnTo>
                  <a:lnTo>
                    <a:pt x="552673" y="522497"/>
                  </a:lnTo>
                  <a:lnTo>
                    <a:pt x="566946" y="474719"/>
                  </a:lnTo>
                  <a:lnTo>
                    <a:pt x="574504" y="427974"/>
                  </a:lnTo>
                  <a:lnTo>
                    <a:pt x="576420" y="381755"/>
                  </a:lnTo>
                  <a:lnTo>
                    <a:pt x="573080" y="336438"/>
                  </a:lnTo>
                  <a:lnTo>
                    <a:pt x="564871" y="292400"/>
                  </a:lnTo>
                  <a:lnTo>
                    <a:pt x="552180" y="250016"/>
                  </a:lnTo>
                  <a:lnTo>
                    <a:pt x="535394" y="209664"/>
                  </a:lnTo>
                  <a:lnTo>
                    <a:pt x="514898" y="171719"/>
                  </a:lnTo>
                  <a:lnTo>
                    <a:pt x="491081" y="136558"/>
                  </a:lnTo>
                  <a:lnTo>
                    <a:pt x="464328" y="104558"/>
                  </a:lnTo>
                  <a:lnTo>
                    <a:pt x="435027" y="76095"/>
                  </a:lnTo>
                  <a:lnTo>
                    <a:pt x="403563" y="51544"/>
                  </a:lnTo>
                  <a:lnTo>
                    <a:pt x="370325" y="31283"/>
                  </a:lnTo>
                  <a:lnTo>
                    <a:pt x="300069" y="5134"/>
                  </a:lnTo>
                  <a:lnTo>
                    <a:pt x="263826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C449E31A-B554-D266-FED0-F616A141624C}"/>
                </a:ext>
              </a:extLst>
            </p:cNvPr>
            <p:cNvSpPr/>
            <p:nvPr/>
          </p:nvSpPr>
          <p:spPr>
            <a:xfrm>
              <a:off x="2557156" y="1446209"/>
              <a:ext cx="1095122" cy="1584926"/>
            </a:xfrm>
            <a:custGeom>
              <a:avLst/>
              <a:gdLst/>
              <a:ahLst/>
              <a:cxnLst/>
              <a:rect l="l" t="t" r="r" b="b"/>
              <a:pathLst>
                <a:path w="902969" h="1306830">
                  <a:moveTo>
                    <a:pt x="341680" y="0"/>
                  </a:moveTo>
                  <a:lnTo>
                    <a:pt x="277278" y="6983"/>
                  </a:lnTo>
                  <a:lnTo>
                    <a:pt x="213500" y="29687"/>
                  </a:lnTo>
                  <a:lnTo>
                    <a:pt x="158543" y="64758"/>
                  </a:lnTo>
                  <a:lnTo>
                    <a:pt x="111855" y="111129"/>
                  </a:lnTo>
                  <a:lnTo>
                    <a:pt x="73370" y="167438"/>
                  </a:lnTo>
                  <a:lnTo>
                    <a:pt x="43025" y="232323"/>
                  </a:lnTo>
                  <a:lnTo>
                    <a:pt x="20756" y="304419"/>
                  </a:lnTo>
                  <a:lnTo>
                    <a:pt x="12631" y="342745"/>
                  </a:lnTo>
                  <a:lnTo>
                    <a:pt x="6500" y="382364"/>
                  </a:lnTo>
                  <a:lnTo>
                    <a:pt x="2357" y="423103"/>
                  </a:lnTo>
                  <a:lnTo>
                    <a:pt x="193" y="464794"/>
                  </a:lnTo>
                  <a:lnTo>
                    <a:pt x="0" y="507266"/>
                  </a:lnTo>
                  <a:lnTo>
                    <a:pt x="1770" y="550348"/>
                  </a:lnTo>
                  <a:lnTo>
                    <a:pt x="5495" y="593870"/>
                  </a:lnTo>
                  <a:lnTo>
                    <a:pt x="11167" y="637662"/>
                  </a:lnTo>
                  <a:lnTo>
                    <a:pt x="18779" y="681552"/>
                  </a:lnTo>
                  <a:lnTo>
                    <a:pt x="28322" y="725372"/>
                  </a:lnTo>
                  <a:lnTo>
                    <a:pt x="39788" y="768950"/>
                  </a:lnTo>
                  <a:lnTo>
                    <a:pt x="53170" y="812116"/>
                  </a:lnTo>
                  <a:lnTo>
                    <a:pt x="68459" y="854700"/>
                  </a:lnTo>
                  <a:lnTo>
                    <a:pt x="85647" y="896532"/>
                  </a:lnTo>
                  <a:lnTo>
                    <a:pt x="104726" y="937440"/>
                  </a:lnTo>
                  <a:lnTo>
                    <a:pt x="125689" y="977255"/>
                  </a:lnTo>
                  <a:lnTo>
                    <a:pt x="148527" y="1015806"/>
                  </a:lnTo>
                  <a:lnTo>
                    <a:pt x="173233" y="1052923"/>
                  </a:lnTo>
                  <a:lnTo>
                    <a:pt x="199798" y="1088436"/>
                  </a:lnTo>
                  <a:lnTo>
                    <a:pt x="228214" y="1122174"/>
                  </a:lnTo>
                  <a:lnTo>
                    <a:pt x="258474" y="1153966"/>
                  </a:lnTo>
                  <a:lnTo>
                    <a:pt x="290569" y="1183643"/>
                  </a:lnTo>
                  <a:lnTo>
                    <a:pt x="324492" y="1211034"/>
                  </a:lnTo>
                  <a:lnTo>
                    <a:pt x="360234" y="1235968"/>
                  </a:lnTo>
                  <a:lnTo>
                    <a:pt x="397788" y="1258276"/>
                  </a:lnTo>
                  <a:lnTo>
                    <a:pt x="437145" y="1277786"/>
                  </a:lnTo>
                  <a:lnTo>
                    <a:pt x="478298" y="1294329"/>
                  </a:lnTo>
                  <a:lnTo>
                    <a:pt x="522872" y="1303657"/>
                  </a:lnTo>
                  <a:lnTo>
                    <a:pt x="566215" y="1306537"/>
                  </a:lnTo>
                  <a:lnTo>
                    <a:pt x="608077" y="1303118"/>
                  </a:lnTo>
                  <a:lnTo>
                    <a:pt x="648209" y="1293546"/>
                  </a:lnTo>
                  <a:lnTo>
                    <a:pt x="686361" y="1277967"/>
                  </a:lnTo>
                  <a:lnTo>
                    <a:pt x="722282" y="1256529"/>
                  </a:lnTo>
                  <a:lnTo>
                    <a:pt x="755724" y="1229377"/>
                  </a:lnTo>
                  <a:lnTo>
                    <a:pt x="786435" y="1196658"/>
                  </a:lnTo>
                  <a:lnTo>
                    <a:pt x="814166" y="1158519"/>
                  </a:lnTo>
                  <a:lnTo>
                    <a:pt x="838668" y="1115106"/>
                  </a:lnTo>
                  <a:lnTo>
                    <a:pt x="859690" y="1066567"/>
                  </a:lnTo>
                  <a:lnTo>
                    <a:pt x="873705" y="1024732"/>
                  </a:lnTo>
                  <a:lnTo>
                    <a:pt x="884857" y="981975"/>
                  </a:lnTo>
                  <a:lnTo>
                    <a:pt x="893236" y="938444"/>
                  </a:lnTo>
                  <a:lnTo>
                    <a:pt x="898935" y="894286"/>
                  </a:lnTo>
                  <a:lnTo>
                    <a:pt x="902045" y="849647"/>
                  </a:lnTo>
                  <a:lnTo>
                    <a:pt x="902657" y="804674"/>
                  </a:lnTo>
                  <a:lnTo>
                    <a:pt x="900863" y="759515"/>
                  </a:lnTo>
                  <a:lnTo>
                    <a:pt x="896754" y="714317"/>
                  </a:lnTo>
                  <a:lnTo>
                    <a:pt x="890422" y="669226"/>
                  </a:lnTo>
                  <a:lnTo>
                    <a:pt x="881958" y="624390"/>
                  </a:lnTo>
                  <a:lnTo>
                    <a:pt x="871455" y="579955"/>
                  </a:lnTo>
                  <a:lnTo>
                    <a:pt x="859002" y="536069"/>
                  </a:lnTo>
                  <a:lnTo>
                    <a:pt x="844693" y="492879"/>
                  </a:lnTo>
                  <a:lnTo>
                    <a:pt x="828618" y="450532"/>
                  </a:lnTo>
                  <a:lnTo>
                    <a:pt x="810869" y="409174"/>
                  </a:lnTo>
                  <a:lnTo>
                    <a:pt x="791538" y="368953"/>
                  </a:lnTo>
                  <a:lnTo>
                    <a:pt x="770715" y="330016"/>
                  </a:lnTo>
                  <a:lnTo>
                    <a:pt x="748493" y="292510"/>
                  </a:lnTo>
                  <a:lnTo>
                    <a:pt x="724963" y="256582"/>
                  </a:lnTo>
                  <a:lnTo>
                    <a:pt x="700216" y="222379"/>
                  </a:lnTo>
                  <a:lnTo>
                    <a:pt x="674345" y="190047"/>
                  </a:lnTo>
                  <a:lnTo>
                    <a:pt x="647440" y="159735"/>
                  </a:lnTo>
                  <a:lnTo>
                    <a:pt x="619593" y="131588"/>
                  </a:lnTo>
                  <a:lnTo>
                    <a:pt x="590895" y="105755"/>
                  </a:lnTo>
                  <a:lnTo>
                    <a:pt x="531315" y="61615"/>
                  </a:lnTo>
                  <a:lnTo>
                    <a:pt x="469431" y="28492"/>
                  </a:lnTo>
                  <a:lnTo>
                    <a:pt x="405975" y="7561"/>
                  </a:lnTo>
                  <a:lnTo>
                    <a:pt x="34168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0BBE1907-ED4B-4166-984A-C74E12AC0492}"/>
                </a:ext>
              </a:extLst>
            </p:cNvPr>
            <p:cNvSpPr/>
            <p:nvPr/>
          </p:nvSpPr>
          <p:spPr>
            <a:xfrm>
              <a:off x="1911062" y="0"/>
              <a:ext cx="1095894" cy="705438"/>
            </a:xfrm>
            <a:custGeom>
              <a:avLst/>
              <a:gdLst/>
              <a:ahLst/>
              <a:cxnLst/>
              <a:rect l="l" t="t" r="r" b="b"/>
              <a:pathLst>
                <a:path w="903605" h="581660">
                  <a:moveTo>
                    <a:pt x="860190" y="0"/>
                  </a:moveTo>
                  <a:lnTo>
                    <a:pt x="0" y="0"/>
                  </a:lnTo>
                  <a:lnTo>
                    <a:pt x="791" y="2380"/>
                  </a:lnTo>
                  <a:lnTo>
                    <a:pt x="16609" y="43672"/>
                  </a:lnTo>
                  <a:lnTo>
                    <a:pt x="34439" y="84743"/>
                  </a:lnTo>
                  <a:lnTo>
                    <a:pt x="54212" y="125419"/>
                  </a:lnTo>
                  <a:lnTo>
                    <a:pt x="75863" y="165525"/>
                  </a:lnTo>
                  <a:lnTo>
                    <a:pt x="99325" y="204886"/>
                  </a:lnTo>
                  <a:lnTo>
                    <a:pt x="124530" y="243327"/>
                  </a:lnTo>
                  <a:lnTo>
                    <a:pt x="151412" y="280674"/>
                  </a:lnTo>
                  <a:lnTo>
                    <a:pt x="179904" y="316752"/>
                  </a:lnTo>
                  <a:lnTo>
                    <a:pt x="209938" y="351386"/>
                  </a:lnTo>
                  <a:lnTo>
                    <a:pt x="241449" y="384401"/>
                  </a:lnTo>
                  <a:lnTo>
                    <a:pt x="274369" y="415623"/>
                  </a:lnTo>
                  <a:lnTo>
                    <a:pt x="308631" y="444877"/>
                  </a:lnTo>
                  <a:lnTo>
                    <a:pt x="344169" y="471987"/>
                  </a:lnTo>
                  <a:lnTo>
                    <a:pt x="380916" y="496780"/>
                  </a:lnTo>
                  <a:lnTo>
                    <a:pt x="418804" y="519081"/>
                  </a:lnTo>
                  <a:lnTo>
                    <a:pt x="457767" y="538714"/>
                  </a:lnTo>
                  <a:lnTo>
                    <a:pt x="497738" y="555505"/>
                  </a:lnTo>
                  <a:lnTo>
                    <a:pt x="538651" y="569280"/>
                  </a:lnTo>
                  <a:lnTo>
                    <a:pt x="591154" y="579441"/>
                  </a:lnTo>
                  <a:lnTo>
                    <a:pt x="641013" y="581598"/>
                  </a:lnTo>
                  <a:lnTo>
                    <a:pt x="687805" y="575968"/>
                  </a:lnTo>
                  <a:lnTo>
                    <a:pt x="731108" y="562772"/>
                  </a:lnTo>
                  <a:lnTo>
                    <a:pt x="770498" y="542228"/>
                  </a:lnTo>
                  <a:lnTo>
                    <a:pt x="805554" y="514554"/>
                  </a:lnTo>
                  <a:lnTo>
                    <a:pt x="835851" y="479971"/>
                  </a:lnTo>
                  <a:lnTo>
                    <a:pt x="860969" y="438696"/>
                  </a:lnTo>
                  <a:lnTo>
                    <a:pt x="880483" y="390950"/>
                  </a:lnTo>
                  <a:lnTo>
                    <a:pt x="891179" y="352301"/>
                  </a:lnTo>
                  <a:lnTo>
                    <a:pt x="898490" y="312534"/>
                  </a:lnTo>
                  <a:lnTo>
                    <a:pt x="902549" y="271813"/>
                  </a:lnTo>
                  <a:lnTo>
                    <a:pt x="903486" y="230299"/>
                  </a:lnTo>
                  <a:lnTo>
                    <a:pt x="901435" y="188154"/>
                  </a:lnTo>
                  <a:lnTo>
                    <a:pt x="896527" y="145541"/>
                  </a:lnTo>
                  <a:lnTo>
                    <a:pt x="888893" y="102623"/>
                  </a:lnTo>
                  <a:lnTo>
                    <a:pt x="878666" y="59562"/>
                  </a:lnTo>
                  <a:lnTo>
                    <a:pt x="865978" y="16519"/>
                  </a:lnTo>
                  <a:lnTo>
                    <a:pt x="86019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0905CB39-D35C-3CB3-299C-9B8F05A71BB4}"/>
                </a:ext>
              </a:extLst>
            </p:cNvPr>
            <p:cNvSpPr/>
            <p:nvPr/>
          </p:nvSpPr>
          <p:spPr>
            <a:xfrm>
              <a:off x="3526839" y="1"/>
              <a:ext cx="873326" cy="370432"/>
            </a:xfrm>
            <a:custGeom>
              <a:avLst/>
              <a:gdLst/>
              <a:ahLst/>
              <a:cxnLst/>
              <a:rect l="l" t="t" r="r" b="b"/>
              <a:pathLst>
                <a:path w="720089" h="305435">
                  <a:moveTo>
                    <a:pt x="719627" y="0"/>
                  </a:moveTo>
                  <a:lnTo>
                    <a:pt x="0" y="0"/>
                  </a:lnTo>
                  <a:lnTo>
                    <a:pt x="34953" y="35352"/>
                  </a:lnTo>
                  <a:lnTo>
                    <a:pt x="70903" y="69521"/>
                  </a:lnTo>
                  <a:lnTo>
                    <a:pt x="107552" y="102139"/>
                  </a:lnTo>
                  <a:lnTo>
                    <a:pt x="144867" y="133105"/>
                  </a:lnTo>
                  <a:lnTo>
                    <a:pt x="182819" y="162323"/>
                  </a:lnTo>
                  <a:lnTo>
                    <a:pt x="221376" y="189694"/>
                  </a:lnTo>
                  <a:lnTo>
                    <a:pt x="260508" y="215118"/>
                  </a:lnTo>
                  <a:lnTo>
                    <a:pt x="300184" y="238498"/>
                  </a:lnTo>
                  <a:lnTo>
                    <a:pt x="340373" y="259735"/>
                  </a:lnTo>
                  <a:lnTo>
                    <a:pt x="381044" y="278730"/>
                  </a:lnTo>
                  <a:lnTo>
                    <a:pt x="445575" y="298755"/>
                  </a:lnTo>
                  <a:lnTo>
                    <a:pt x="485914" y="304966"/>
                  </a:lnTo>
                  <a:lnTo>
                    <a:pt x="528794" y="305225"/>
                  </a:lnTo>
                  <a:lnTo>
                    <a:pt x="572079" y="296967"/>
                  </a:lnTo>
                  <a:lnTo>
                    <a:pt x="613638" y="277627"/>
                  </a:lnTo>
                  <a:lnTo>
                    <a:pt x="651338" y="244641"/>
                  </a:lnTo>
                  <a:lnTo>
                    <a:pt x="683045" y="195445"/>
                  </a:lnTo>
                  <a:lnTo>
                    <a:pt x="704725" y="136633"/>
                  </a:lnTo>
                  <a:lnTo>
                    <a:pt x="716738" y="70537"/>
                  </a:lnTo>
                  <a:lnTo>
                    <a:pt x="719627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6640A942-2446-4CDA-913F-BBC2943C558D}"/>
                </a:ext>
              </a:extLst>
            </p:cNvPr>
            <p:cNvSpPr/>
            <p:nvPr/>
          </p:nvSpPr>
          <p:spPr>
            <a:xfrm>
              <a:off x="1123722" y="1427879"/>
              <a:ext cx="682334" cy="824038"/>
            </a:xfrm>
            <a:custGeom>
              <a:avLst/>
              <a:gdLst/>
              <a:ahLst/>
              <a:cxnLst/>
              <a:rect l="l" t="t" r="r" b="b"/>
              <a:pathLst>
                <a:path w="562610" h="679450">
                  <a:moveTo>
                    <a:pt x="219751" y="0"/>
                  </a:moveTo>
                  <a:lnTo>
                    <a:pt x="148333" y="14618"/>
                  </a:lnTo>
                  <a:lnTo>
                    <a:pt x="113753" y="32027"/>
                  </a:lnTo>
                  <a:lnTo>
                    <a:pt x="60695" y="78418"/>
                  </a:lnTo>
                  <a:lnTo>
                    <a:pt x="24267" y="139561"/>
                  </a:lnTo>
                  <a:lnTo>
                    <a:pt x="4143" y="211413"/>
                  </a:lnTo>
                  <a:lnTo>
                    <a:pt x="94" y="250091"/>
                  </a:lnTo>
                  <a:lnTo>
                    <a:pt x="0" y="289931"/>
                  </a:lnTo>
                  <a:lnTo>
                    <a:pt x="3819" y="330426"/>
                  </a:lnTo>
                  <a:lnTo>
                    <a:pt x="11512" y="371071"/>
                  </a:lnTo>
                  <a:lnTo>
                    <a:pt x="23037" y="411361"/>
                  </a:lnTo>
                  <a:lnTo>
                    <a:pt x="38355" y="450790"/>
                  </a:lnTo>
                  <a:lnTo>
                    <a:pt x="57424" y="488853"/>
                  </a:lnTo>
                  <a:lnTo>
                    <a:pt x="80204" y="525045"/>
                  </a:lnTo>
                  <a:lnTo>
                    <a:pt x="106654" y="558860"/>
                  </a:lnTo>
                  <a:lnTo>
                    <a:pt x="136735" y="589793"/>
                  </a:lnTo>
                  <a:lnTo>
                    <a:pt x="170405" y="617338"/>
                  </a:lnTo>
                  <a:lnTo>
                    <a:pt x="207623" y="640991"/>
                  </a:lnTo>
                  <a:lnTo>
                    <a:pt x="248349" y="660244"/>
                  </a:lnTo>
                  <a:lnTo>
                    <a:pt x="292544" y="674594"/>
                  </a:lnTo>
                  <a:lnTo>
                    <a:pt x="337480" y="678862"/>
                  </a:lnTo>
                  <a:lnTo>
                    <a:pt x="380268" y="674335"/>
                  </a:lnTo>
                  <a:lnTo>
                    <a:pt x="420203" y="661512"/>
                  </a:lnTo>
                  <a:lnTo>
                    <a:pt x="456579" y="640894"/>
                  </a:lnTo>
                  <a:lnTo>
                    <a:pt x="488693" y="612977"/>
                  </a:lnTo>
                  <a:lnTo>
                    <a:pt x="515839" y="578262"/>
                  </a:lnTo>
                  <a:lnTo>
                    <a:pt x="537313" y="537248"/>
                  </a:lnTo>
                  <a:lnTo>
                    <a:pt x="552410" y="490432"/>
                  </a:lnTo>
                  <a:lnTo>
                    <a:pt x="560225" y="445029"/>
                  </a:lnTo>
                  <a:lnTo>
                    <a:pt x="562449" y="399740"/>
                  </a:lnTo>
                  <a:lnTo>
                    <a:pt x="559464" y="354960"/>
                  </a:lnTo>
                  <a:lnTo>
                    <a:pt x="551650" y="311088"/>
                  </a:lnTo>
                  <a:lnTo>
                    <a:pt x="539388" y="268520"/>
                  </a:lnTo>
                  <a:lnTo>
                    <a:pt x="523058" y="227654"/>
                  </a:lnTo>
                  <a:lnTo>
                    <a:pt x="503040" y="188888"/>
                  </a:lnTo>
                  <a:lnTo>
                    <a:pt x="479716" y="152617"/>
                  </a:lnTo>
                  <a:lnTo>
                    <a:pt x="453466" y="119241"/>
                  </a:lnTo>
                  <a:lnTo>
                    <a:pt x="424670" y="89156"/>
                  </a:lnTo>
                  <a:lnTo>
                    <a:pt x="393709" y="62758"/>
                  </a:lnTo>
                  <a:lnTo>
                    <a:pt x="360964" y="40447"/>
                  </a:lnTo>
                  <a:lnTo>
                    <a:pt x="326815" y="22618"/>
                  </a:lnTo>
                  <a:lnTo>
                    <a:pt x="255828" y="1997"/>
                  </a:lnTo>
                  <a:lnTo>
                    <a:pt x="219751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1FF5377D-45EF-4C74-935C-ABB589FFBA97}"/>
                </a:ext>
              </a:extLst>
            </p:cNvPr>
            <p:cNvSpPr/>
            <p:nvPr/>
          </p:nvSpPr>
          <p:spPr>
            <a:xfrm>
              <a:off x="775506" y="261819"/>
              <a:ext cx="696197" cy="778601"/>
            </a:xfrm>
            <a:custGeom>
              <a:avLst/>
              <a:gdLst/>
              <a:ahLst/>
              <a:cxnLst/>
              <a:rect l="l" t="t" r="r" b="b"/>
              <a:pathLst>
                <a:path w="574040" h="641985">
                  <a:moveTo>
                    <a:pt x="202848" y="0"/>
                  </a:moveTo>
                  <a:lnTo>
                    <a:pt x="129937" y="15755"/>
                  </a:lnTo>
                  <a:lnTo>
                    <a:pt x="95354" y="33915"/>
                  </a:lnTo>
                  <a:lnTo>
                    <a:pt x="44605" y="81795"/>
                  </a:lnTo>
                  <a:lnTo>
                    <a:pt x="13056" y="144438"/>
                  </a:lnTo>
                  <a:lnTo>
                    <a:pt x="0" y="217409"/>
                  </a:lnTo>
                  <a:lnTo>
                    <a:pt x="186" y="256382"/>
                  </a:lnTo>
                  <a:lnTo>
                    <a:pt x="4730" y="296274"/>
                  </a:lnTo>
                  <a:lnTo>
                    <a:pt x="13545" y="336531"/>
                  </a:lnTo>
                  <a:lnTo>
                    <a:pt x="26542" y="376599"/>
                  </a:lnTo>
                  <a:lnTo>
                    <a:pt x="43633" y="415924"/>
                  </a:lnTo>
                  <a:lnTo>
                    <a:pt x="64730" y="453951"/>
                  </a:lnTo>
                  <a:lnTo>
                    <a:pt x="89743" y="490126"/>
                  </a:lnTo>
                  <a:lnTo>
                    <a:pt x="118586" y="523895"/>
                  </a:lnTo>
                  <a:lnTo>
                    <a:pt x="151170" y="554703"/>
                  </a:lnTo>
                  <a:lnTo>
                    <a:pt x="187406" y="581997"/>
                  </a:lnTo>
                  <a:lnTo>
                    <a:pt x="227207" y="605222"/>
                  </a:lnTo>
                  <a:lnTo>
                    <a:pt x="270484" y="623823"/>
                  </a:lnTo>
                  <a:lnTo>
                    <a:pt x="317148" y="637247"/>
                  </a:lnTo>
                  <a:lnTo>
                    <a:pt x="360066" y="641518"/>
                  </a:lnTo>
                  <a:lnTo>
                    <a:pt x="403233" y="637858"/>
                  </a:lnTo>
                  <a:lnTo>
                    <a:pt x="444974" y="625669"/>
                  </a:lnTo>
                  <a:lnTo>
                    <a:pt x="483618" y="604355"/>
                  </a:lnTo>
                  <a:lnTo>
                    <a:pt x="517492" y="573319"/>
                  </a:lnTo>
                  <a:lnTo>
                    <a:pt x="544924" y="531964"/>
                  </a:lnTo>
                  <a:lnTo>
                    <a:pt x="564240" y="479692"/>
                  </a:lnTo>
                  <a:lnTo>
                    <a:pt x="571926" y="435937"/>
                  </a:lnTo>
                  <a:lnTo>
                    <a:pt x="573521" y="392067"/>
                  </a:lnTo>
                  <a:lnTo>
                    <a:pt x="569464" y="348500"/>
                  </a:lnTo>
                  <a:lnTo>
                    <a:pt x="560197" y="305655"/>
                  </a:lnTo>
                  <a:lnTo>
                    <a:pt x="546159" y="263948"/>
                  </a:lnTo>
                  <a:lnTo>
                    <a:pt x="527792" y="223800"/>
                  </a:lnTo>
                  <a:lnTo>
                    <a:pt x="505534" y="185627"/>
                  </a:lnTo>
                  <a:lnTo>
                    <a:pt x="479828" y="149849"/>
                  </a:lnTo>
                  <a:lnTo>
                    <a:pt x="451112" y="116883"/>
                  </a:lnTo>
                  <a:lnTo>
                    <a:pt x="419828" y="87148"/>
                  </a:lnTo>
                  <a:lnTo>
                    <a:pt x="386416" y="61061"/>
                  </a:lnTo>
                  <a:lnTo>
                    <a:pt x="351316" y="39042"/>
                  </a:lnTo>
                  <a:lnTo>
                    <a:pt x="314969" y="21508"/>
                  </a:lnTo>
                  <a:lnTo>
                    <a:pt x="277815" y="8877"/>
                  </a:lnTo>
                  <a:lnTo>
                    <a:pt x="240295" y="1568"/>
                  </a:lnTo>
                  <a:lnTo>
                    <a:pt x="20284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4">
              <a:extLst>
                <a:ext uri="{FF2B5EF4-FFF2-40B4-BE49-F238E27FC236}">
                  <a16:creationId xmlns:a16="http://schemas.microsoft.com/office/drawing/2014/main" id="{A7ED521D-421D-9AF5-4468-A08822C5A946}"/>
                </a:ext>
              </a:extLst>
            </p:cNvPr>
            <p:cNvSpPr/>
            <p:nvPr/>
          </p:nvSpPr>
          <p:spPr>
            <a:xfrm>
              <a:off x="115683" y="1"/>
              <a:ext cx="483641" cy="102427"/>
            </a:xfrm>
            <a:custGeom>
              <a:avLst/>
              <a:gdLst/>
              <a:ahLst/>
              <a:cxnLst/>
              <a:rect l="l" t="t" r="r" b="b"/>
              <a:pathLst>
                <a:path w="398780" h="84455">
                  <a:moveTo>
                    <a:pt x="398428" y="0"/>
                  </a:moveTo>
                  <a:lnTo>
                    <a:pt x="0" y="0"/>
                  </a:lnTo>
                  <a:lnTo>
                    <a:pt x="13110" y="10565"/>
                  </a:lnTo>
                  <a:lnTo>
                    <a:pt x="50324" y="34693"/>
                  </a:lnTo>
                  <a:lnTo>
                    <a:pt x="90227" y="54797"/>
                  </a:lnTo>
                  <a:lnTo>
                    <a:pt x="132598" y="70368"/>
                  </a:lnTo>
                  <a:lnTo>
                    <a:pt x="177215" y="80901"/>
                  </a:lnTo>
                  <a:lnTo>
                    <a:pt x="231415" y="84076"/>
                  </a:lnTo>
                  <a:lnTo>
                    <a:pt x="281296" y="77407"/>
                  </a:lnTo>
                  <a:lnTo>
                    <a:pt x="325951" y="61482"/>
                  </a:lnTo>
                  <a:lnTo>
                    <a:pt x="364473" y="36889"/>
                  </a:lnTo>
                  <a:lnTo>
                    <a:pt x="395957" y="4216"/>
                  </a:lnTo>
                  <a:lnTo>
                    <a:pt x="39842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826593EE-83BA-6896-966A-B357FF479857}"/>
                </a:ext>
              </a:extLst>
            </p:cNvPr>
            <p:cNvSpPr/>
            <p:nvPr/>
          </p:nvSpPr>
          <p:spPr>
            <a:xfrm>
              <a:off x="4147245" y="1569288"/>
              <a:ext cx="1281495" cy="2609198"/>
            </a:xfrm>
            <a:custGeom>
              <a:avLst/>
              <a:gdLst/>
              <a:ahLst/>
              <a:cxnLst/>
              <a:rect l="l" t="t" r="r" b="b"/>
              <a:pathLst>
                <a:path w="1056639" h="2151379">
                  <a:moveTo>
                    <a:pt x="348879" y="0"/>
                  </a:moveTo>
                  <a:lnTo>
                    <a:pt x="295367" y="7528"/>
                  </a:lnTo>
                  <a:lnTo>
                    <a:pt x="244776" y="26251"/>
                  </a:lnTo>
                  <a:lnTo>
                    <a:pt x="200450" y="55074"/>
                  </a:lnTo>
                  <a:lnTo>
                    <a:pt x="160589" y="93994"/>
                  </a:lnTo>
                  <a:lnTo>
                    <a:pt x="125177" y="142249"/>
                  </a:lnTo>
                  <a:lnTo>
                    <a:pt x="94202" y="199080"/>
                  </a:lnTo>
                  <a:lnTo>
                    <a:pt x="67648" y="263724"/>
                  </a:lnTo>
                  <a:lnTo>
                    <a:pt x="45501" y="335421"/>
                  </a:lnTo>
                  <a:lnTo>
                    <a:pt x="36076" y="373676"/>
                  </a:lnTo>
                  <a:lnTo>
                    <a:pt x="27748" y="413410"/>
                  </a:lnTo>
                  <a:lnTo>
                    <a:pt x="20514" y="454526"/>
                  </a:lnTo>
                  <a:lnTo>
                    <a:pt x="14373" y="496929"/>
                  </a:lnTo>
                  <a:lnTo>
                    <a:pt x="9323" y="540525"/>
                  </a:lnTo>
                  <a:lnTo>
                    <a:pt x="5363" y="585218"/>
                  </a:lnTo>
                  <a:lnTo>
                    <a:pt x="2490" y="630914"/>
                  </a:lnTo>
                  <a:lnTo>
                    <a:pt x="703" y="677516"/>
                  </a:lnTo>
                  <a:lnTo>
                    <a:pt x="0" y="724930"/>
                  </a:lnTo>
                  <a:lnTo>
                    <a:pt x="379" y="773061"/>
                  </a:lnTo>
                  <a:lnTo>
                    <a:pt x="1838" y="821814"/>
                  </a:lnTo>
                  <a:lnTo>
                    <a:pt x="4376" y="871093"/>
                  </a:lnTo>
                  <a:lnTo>
                    <a:pt x="7991" y="920804"/>
                  </a:lnTo>
                  <a:lnTo>
                    <a:pt x="12681" y="970851"/>
                  </a:lnTo>
                  <a:lnTo>
                    <a:pt x="18444" y="1021139"/>
                  </a:lnTo>
                  <a:lnTo>
                    <a:pt x="25279" y="1071573"/>
                  </a:lnTo>
                  <a:lnTo>
                    <a:pt x="33184" y="1122057"/>
                  </a:lnTo>
                  <a:lnTo>
                    <a:pt x="42156" y="1172498"/>
                  </a:lnTo>
                  <a:lnTo>
                    <a:pt x="52195" y="1222799"/>
                  </a:lnTo>
                  <a:lnTo>
                    <a:pt x="63298" y="1272866"/>
                  </a:lnTo>
                  <a:lnTo>
                    <a:pt x="75463" y="1322603"/>
                  </a:lnTo>
                  <a:lnTo>
                    <a:pt x="88689" y="1371915"/>
                  </a:lnTo>
                  <a:lnTo>
                    <a:pt x="102975" y="1420708"/>
                  </a:lnTo>
                  <a:lnTo>
                    <a:pt x="118317" y="1468885"/>
                  </a:lnTo>
                  <a:lnTo>
                    <a:pt x="134715" y="1516352"/>
                  </a:lnTo>
                  <a:lnTo>
                    <a:pt x="152167" y="1563014"/>
                  </a:lnTo>
                  <a:lnTo>
                    <a:pt x="170671" y="1608775"/>
                  </a:lnTo>
                  <a:lnTo>
                    <a:pt x="190224" y="1653541"/>
                  </a:lnTo>
                  <a:lnTo>
                    <a:pt x="210826" y="1697217"/>
                  </a:lnTo>
                  <a:lnTo>
                    <a:pt x="232475" y="1739706"/>
                  </a:lnTo>
                  <a:lnTo>
                    <a:pt x="255168" y="1780915"/>
                  </a:lnTo>
                  <a:lnTo>
                    <a:pt x="278904" y="1820747"/>
                  </a:lnTo>
                  <a:lnTo>
                    <a:pt x="303681" y="1859108"/>
                  </a:lnTo>
                  <a:lnTo>
                    <a:pt x="329498" y="1895903"/>
                  </a:lnTo>
                  <a:lnTo>
                    <a:pt x="356353" y="1931037"/>
                  </a:lnTo>
                  <a:lnTo>
                    <a:pt x="384243" y="1964414"/>
                  </a:lnTo>
                  <a:lnTo>
                    <a:pt x="413167" y="1995939"/>
                  </a:lnTo>
                  <a:lnTo>
                    <a:pt x="443123" y="2025517"/>
                  </a:lnTo>
                  <a:lnTo>
                    <a:pt x="474110" y="2053054"/>
                  </a:lnTo>
                  <a:lnTo>
                    <a:pt x="506126" y="2078453"/>
                  </a:lnTo>
                  <a:lnTo>
                    <a:pt x="539169" y="2101620"/>
                  </a:lnTo>
                  <a:lnTo>
                    <a:pt x="573236" y="2122460"/>
                  </a:lnTo>
                  <a:lnTo>
                    <a:pt x="615941" y="2138947"/>
                  </a:lnTo>
                  <a:lnTo>
                    <a:pt x="657687" y="2148354"/>
                  </a:lnTo>
                  <a:lnTo>
                    <a:pt x="698306" y="2150764"/>
                  </a:lnTo>
                  <a:lnTo>
                    <a:pt x="737632" y="2146260"/>
                  </a:lnTo>
                  <a:lnTo>
                    <a:pt x="775500" y="2134926"/>
                  </a:lnTo>
                  <a:lnTo>
                    <a:pt x="811742" y="2116843"/>
                  </a:lnTo>
                  <a:lnTo>
                    <a:pt x="846191" y="2092096"/>
                  </a:lnTo>
                  <a:lnTo>
                    <a:pt x="878683" y="2060769"/>
                  </a:lnTo>
                  <a:lnTo>
                    <a:pt x="909050" y="2022943"/>
                  </a:lnTo>
                  <a:lnTo>
                    <a:pt x="937125" y="1978702"/>
                  </a:lnTo>
                  <a:lnTo>
                    <a:pt x="962743" y="1928130"/>
                  </a:lnTo>
                  <a:lnTo>
                    <a:pt x="978771" y="1890208"/>
                  </a:lnTo>
                  <a:lnTo>
                    <a:pt x="993201" y="1850923"/>
                  </a:lnTo>
                  <a:lnTo>
                    <a:pt x="1006063" y="1810358"/>
                  </a:lnTo>
                  <a:lnTo>
                    <a:pt x="1017386" y="1768598"/>
                  </a:lnTo>
                  <a:lnTo>
                    <a:pt x="1027202" y="1725727"/>
                  </a:lnTo>
                  <a:lnTo>
                    <a:pt x="1035541" y="1681828"/>
                  </a:lnTo>
                  <a:lnTo>
                    <a:pt x="1042433" y="1636985"/>
                  </a:lnTo>
                  <a:lnTo>
                    <a:pt x="1047909" y="1591281"/>
                  </a:lnTo>
                  <a:lnTo>
                    <a:pt x="1051999" y="1544801"/>
                  </a:lnTo>
                  <a:lnTo>
                    <a:pt x="1054734" y="1497628"/>
                  </a:lnTo>
                  <a:lnTo>
                    <a:pt x="1056144" y="1449846"/>
                  </a:lnTo>
                  <a:lnTo>
                    <a:pt x="1056260" y="1401539"/>
                  </a:lnTo>
                  <a:lnTo>
                    <a:pt x="1055111" y="1352790"/>
                  </a:lnTo>
                  <a:lnTo>
                    <a:pt x="1052729" y="1303683"/>
                  </a:lnTo>
                  <a:lnTo>
                    <a:pt x="1049144" y="1254302"/>
                  </a:lnTo>
                  <a:lnTo>
                    <a:pt x="1044386" y="1204731"/>
                  </a:lnTo>
                  <a:lnTo>
                    <a:pt x="1038485" y="1155054"/>
                  </a:lnTo>
                  <a:lnTo>
                    <a:pt x="1031473" y="1105354"/>
                  </a:lnTo>
                  <a:lnTo>
                    <a:pt x="1023380" y="1055714"/>
                  </a:lnTo>
                  <a:lnTo>
                    <a:pt x="1014236" y="1006220"/>
                  </a:lnTo>
                  <a:lnTo>
                    <a:pt x="1004071" y="956954"/>
                  </a:lnTo>
                  <a:lnTo>
                    <a:pt x="992916" y="908000"/>
                  </a:lnTo>
                  <a:lnTo>
                    <a:pt x="980801" y="859442"/>
                  </a:lnTo>
                  <a:lnTo>
                    <a:pt x="967758" y="811364"/>
                  </a:lnTo>
                  <a:lnTo>
                    <a:pt x="953815" y="763849"/>
                  </a:lnTo>
                  <a:lnTo>
                    <a:pt x="939005" y="716982"/>
                  </a:lnTo>
                  <a:lnTo>
                    <a:pt x="923356" y="670846"/>
                  </a:lnTo>
                  <a:lnTo>
                    <a:pt x="906900" y="625524"/>
                  </a:lnTo>
                  <a:lnTo>
                    <a:pt x="889667" y="581101"/>
                  </a:lnTo>
                  <a:lnTo>
                    <a:pt x="871688" y="537660"/>
                  </a:lnTo>
                  <a:lnTo>
                    <a:pt x="852992" y="495286"/>
                  </a:lnTo>
                  <a:lnTo>
                    <a:pt x="833611" y="454061"/>
                  </a:lnTo>
                  <a:lnTo>
                    <a:pt x="813575" y="414069"/>
                  </a:lnTo>
                  <a:lnTo>
                    <a:pt x="792913" y="375395"/>
                  </a:lnTo>
                  <a:lnTo>
                    <a:pt x="771658" y="338122"/>
                  </a:lnTo>
                  <a:lnTo>
                    <a:pt x="749838" y="302334"/>
                  </a:lnTo>
                  <a:lnTo>
                    <a:pt x="727486" y="268114"/>
                  </a:lnTo>
                  <a:lnTo>
                    <a:pt x="704630" y="235547"/>
                  </a:lnTo>
                  <a:lnTo>
                    <a:pt x="681301" y="204716"/>
                  </a:lnTo>
                  <a:lnTo>
                    <a:pt x="633349" y="148596"/>
                  </a:lnTo>
                  <a:lnTo>
                    <a:pt x="583871" y="100426"/>
                  </a:lnTo>
                  <a:lnTo>
                    <a:pt x="533112" y="60876"/>
                  </a:lnTo>
                  <a:lnTo>
                    <a:pt x="481315" y="30614"/>
                  </a:lnTo>
                  <a:lnTo>
                    <a:pt x="428723" y="10313"/>
                  </a:lnTo>
                  <a:lnTo>
                    <a:pt x="375581" y="640"/>
                  </a:lnTo>
                  <a:lnTo>
                    <a:pt x="348879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3BD3DBD7-A7BD-5D47-15CE-8BAD4C469DE8}"/>
                </a:ext>
              </a:extLst>
            </p:cNvPr>
            <p:cNvSpPr/>
            <p:nvPr/>
          </p:nvSpPr>
          <p:spPr>
            <a:xfrm>
              <a:off x="32506" y="3308161"/>
              <a:ext cx="740094" cy="840211"/>
            </a:xfrm>
            <a:custGeom>
              <a:avLst/>
              <a:gdLst/>
              <a:ahLst/>
              <a:cxnLst/>
              <a:rect l="l" t="t" r="r" b="b"/>
              <a:pathLst>
                <a:path w="610235" h="692785">
                  <a:moveTo>
                    <a:pt x="292998" y="0"/>
                  </a:moveTo>
                  <a:lnTo>
                    <a:pt x="217410" y="8742"/>
                  </a:lnTo>
                  <a:lnTo>
                    <a:pt x="179843" y="22115"/>
                  </a:lnTo>
                  <a:lnTo>
                    <a:pt x="142913" y="41923"/>
                  </a:lnTo>
                  <a:lnTo>
                    <a:pt x="111666" y="64761"/>
                  </a:lnTo>
                  <a:lnTo>
                    <a:pt x="60753" y="120589"/>
                  </a:lnTo>
                  <a:lnTo>
                    <a:pt x="25219" y="187076"/>
                  </a:lnTo>
                  <a:lnTo>
                    <a:pt x="13196" y="223239"/>
                  </a:lnTo>
                  <a:lnTo>
                    <a:pt x="4992" y="260773"/>
                  </a:lnTo>
                  <a:lnTo>
                    <a:pt x="596" y="299246"/>
                  </a:lnTo>
                  <a:lnTo>
                    <a:pt x="0" y="338228"/>
                  </a:lnTo>
                  <a:lnTo>
                    <a:pt x="3194" y="377287"/>
                  </a:lnTo>
                  <a:lnTo>
                    <a:pt x="10170" y="415991"/>
                  </a:lnTo>
                  <a:lnTo>
                    <a:pt x="20919" y="453911"/>
                  </a:lnTo>
                  <a:lnTo>
                    <a:pt x="35432" y="490614"/>
                  </a:lnTo>
                  <a:lnTo>
                    <a:pt x="53699" y="525669"/>
                  </a:lnTo>
                  <a:lnTo>
                    <a:pt x="75712" y="558645"/>
                  </a:lnTo>
                  <a:lnTo>
                    <a:pt x="101462" y="589110"/>
                  </a:lnTo>
                  <a:lnTo>
                    <a:pt x="130939" y="616634"/>
                  </a:lnTo>
                  <a:lnTo>
                    <a:pt x="164135" y="640785"/>
                  </a:lnTo>
                  <a:lnTo>
                    <a:pt x="201041" y="661132"/>
                  </a:lnTo>
                  <a:lnTo>
                    <a:pt x="241647" y="677244"/>
                  </a:lnTo>
                  <a:lnTo>
                    <a:pt x="285945" y="688688"/>
                  </a:lnTo>
                  <a:lnTo>
                    <a:pt x="334509" y="692300"/>
                  </a:lnTo>
                  <a:lnTo>
                    <a:pt x="381306" y="687213"/>
                  </a:lnTo>
                  <a:lnTo>
                    <a:pt x="425644" y="673941"/>
                  </a:lnTo>
                  <a:lnTo>
                    <a:pt x="466832" y="652998"/>
                  </a:lnTo>
                  <a:lnTo>
                    <a:pt x="504177" y="624898"/>
                  </a:lnTo>
                  <a:lnTo>
                    <a:pt x="536988" y="590155"/>
                  </a:lnTo>
                  <a:lnTo>
                    <a:pt x="564573" y="549283"/>
                  </a:lnTo>
                  <a:lnTo>
                    <a:pt x="586240" y="502796"/>
                  </a:lnTo>
                  <a:lnTo>
                    <a:pt x="601297" y="451209"/>
                  </a:lnTo>
                  <a:lnTo>
                    <a:pt x="608505" y="404878"/>
                  </a:lnTo>
                  <a:lnTo>
                    <a:pt x="610174" y="359462"/>
                  </a:lnTo>
                  <a:lnTo>
                    <a:pt x="606665" y="315285"/>
                  </a:lnTo>
                  <a:lnTo>
                    <a:pt x="598343" y="272672"/>
                  </a:lnTo>
                  <a:lnTo>
                    <a:pt x="585570" y="231947"/>
                  </a:lnTo>
                  <a:lnTo>
                    <a:pt x="568710" y="193436"/>
                  </a:lnTo>
                  <a:lnTo>
                    <a:pt x="548126" y="157462"/>
                  </a:lnTo>
                  <a:lnTo>
                    <a:pt x="524182" y="124351"/>
                  </a:lnTo>
                  <a:lnTo>
                    <a:pt x="497241" y="94427"/>
                  </a:lnTo>
                  <a:lnTo>
                    <a:pt x="467665" y="68015"/>
                  </a:lnTo>
                  <a:lnTo>
                    <a:pt x="435820" y="45440"/>
                  </a:lnTo>
                  <a:lnTo>
                    <a:pt x="402067" y="27026"/>
                  </a:lnTo>
                  <a:lnTo>
                    <a:pt x="330293" y="3981"/>
                  </a:lnTo>
                  <a:lnTo>
                    <a:pt x="29299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ED0C9800-9D04-C464-4930-55B03D3FAC49}"/>
                </a:ext>
              </a:extLst>
            </p:cNvPr>
            <p:cNvSpPr/>
            <p:nvPr/>
          </p:nvSpPr>
          <p:spPr>
            <a:xfrm>
              <a:off x="476533" y="4976083"/>
              <a:ext cx="1286886" cy="1578765"/>
            </a:xfrm>
            <a:custGeom>
              <a:avLst/>
              <a:gdLst/>
              <a:ahLst/>
              <a:cxnLst/>
              <a:rect l="l" t="t" r="r" b="b"/>
              <a:pathLst>
                <a:path w="1061085" h="1301750">
                  <a:moveTo>
                    <a:pt x="563555" y="0"/>
                  </a:moveTo>
                  <a:lnTo>
                    <a:pt x="489256" y="3951"/>
                  </a:lnTo>
                  <a:lnTo>
                    <a:pt x="451556" y="10910"/>
                  </a:lnTo>
                  <a:lnTo>
                    <a:pt x="413625" y="21324"/>
                  </a:lnTo>
                  <a:lnTo>
                    <a:pt x="375564" y="35295"/>
                  </a:lnTo>
                  <a:lnTo>
                    <a:pt x="337475" y="52923"/>
                  </a:lnTo>
                  <a:lnTo>
                    <a:pt x="299459" y="74307"/>
                  </a:lnTo>
                  <a:lnTo>
                    <a:pt x="266289" y="96440"/>
                  </a:lnTo>
                  <a:lnTo>
                    <a:pt x="234996" y="120952"/>
                  </a:lnTo>
                  <a:lnTo>
                    <a:pt x="205594" y="147689"/>
                  </a:lnTo>
                  <a:lnTo>
                    <a:pt x="178096" y="176501"/>
                  </a:lnTo>
                  <a:lnTo>
                    <a:pt x="152515" y="207234"/>
                  </a:lnTo>
                  <a:lnTo>
                    <a:pt x="128865" y="239735"/>
                  </a:lnTo>
                  <a:lnTo>
                    <a:pt x="107160" y="273854"/>
                  </a:lnTo>
                  <a:lnTo>
                    <a:pt x="87412" y="309437"/>
                  </a:lnTo>
                  <a:lnTo>
                    <a:pt x="69636" y="346331"/>
                  </a:lnTo>
                  <a:lnTo>
                    <a:pt x="53844" y="384385"/>
                  </a:lnTo>
                  <a:lnTo>
                    <a:pt x="40050" y="423446"/>
                  </a:lnTo>
                  <a:lnTo>
                    <a:pt x="28268" y="463362"/>
                  </a:lnTo>
                  <a:lnTo>
                    <a:pt x="18510" y="503980"/>
                  </a:lnTo>
                  <a:lnTo>
                    <a:pt x="10791" y="545148"/>
                  </a:lnTo>
                  <a:lnTo>
                    <a:pt x="5124" y="586713"/>
                  </a:lnTo>
                  <a:lnTo>
                    <a:pt x="1523" y="628524"/>
                  </a:lnTo>
                  <a:lnTo>
                    <a:pt x="0" y="670427"/>
                  </a:lnTo>
                  <a:lnTo>
                    <a:pt x="569" y="712271"/>
                  </a:lnTo>
                  <a:lnTo>
                    <a:pt x="3243" y="753902"/>
                  </a:lnTo>
                  <a:lnTo>
                    <a:pt x="8037" y="795169"/>
                  </a:lnTo>
                  <a:lnTo>
                    <a:pt x="14963" y="835920"/>
                  </a:lnTo>
                  <a:lnTo>
                    <a:pt x="24035" y="876001"/>
                  </a:lnTo>
                  <a:lnTo>
                    <a:pt x="35267" y="915260"/>
                  </a:lnTo>
                  <a:lnTo>
                    <a:pt x="48671" y="953546"/>
                  </a:lnTo>
                  <a:lnTo>
                    <a:pt x="64261" y="990705"/>
                  </a:lnTo>
                  <a:lnTo>
                    <a:pt x="82051" y="1026585"/>
                  </a:lnTo>
                  <a:lnTo>
                    <a:pt x="102055" y="1061034"/>
                  </a:lnTo>
                  <a:lnTo>
                    <a:pt x="124284" y="1093900"/>
                  </a:lnTo>
                  <a:lnTo>
                    <a:pt x="148754" y="1125029"/>
                  </a:lnTo>
                  <a:lnTo>
                    <a:pt x="175477" y="1154271"/>
                  </a:lnTo>
                  <a:lnTo>
                    <a:pt x="204467" y="1181471"/>
                  </a:lnTo>
                  <a:lnTo>
                    <a:pt x="235737" y="1206479"/>
                  </a:lnTo>
                  <a:lnTo>
                    <a:pt x="269302" y="1229141"/>
                  </a:lnTo>
                  <a:lnTo>
                    <a:pt x="305173" y="1249305"/>
                  </a:lnTo>
                  <a:lnTo>
                    <a:pt x="343365" y="1266819"/>
                  </a:lnTo>
                  <a:lnTo>
                    <a:pt x="383890" y="1281530"/>
                  </a:lnTo>
                  <a:lnTo>
                    <a:pt x="426764" y="1293286"/>
                  </a:lnTo>
                  <a:lnTo>
                    <a:pt x="468800" y="1299564"/>
                  </a:lnTo>
                  <a:lnTo>
                    <a:pt x="510709" y="1301512"/>
                  </a:lnTo>
                  <a:lnTo>
                    <a:pt x="552321" y="1299268"/>
                  </a:lnTo>
                  <a:lnTo>
                    <a:pt x="593465" y="1292967"/>
                  </a:lnTo>
                  <a:lnTo>
                    <a:pt x="633970" y="1282747"/>
                  </a:lnTo>
                  <a:lnTo>
                    <a:pt x="673667" y="1268743"/>
                  </a:lnTo>
                  <a:lnTo>
                    <a:pt x="712385" y="1251092"/>
                  </a:lnTo>
                  <a:lnTo>
                    <a:pt x="749954" y="1229930"/>
                  </a:lnTo>
                  <a:lnTo>
                    <a:pt x="786204" y="1205395"/>
                  </a:lnTo>
                  <a:lnTo>
                    <a:pt x="820964" y="1177622"/>
                  </a:lnTo>
                  <a:lnTo>
                    <a:pt x="854064" y="1146748"/>
                  </a:lnTo>
                  <a:lnTo>
                    <a:pt x="885334" y="1112909"/>
                  </a:lnTo>
                  <a:lnTo>
                    <a:pt x="914604" y="1076242"/>
                  </a:lnTo>
                  <a:lnTo>
                    <a:pt x="941702" y="1036884"/>
                  </a:lnTo>
                  <a:lnTo>
                    <a:pt x="966460" y="994970"/>
                  </a:lnTo>
                  <a:lnTo>
                    <a:pt x="988705" y="950638"/>
                  </a:lnTo>
                  <a:lnTo>
                    <a:pt x="1008270" y="904024"/>
                  </a:lnTo>
                  <a:lnTo>
                    <a:pt x="1024982" y="855264"/>
                  </a:lnTo>
                  <a:lnTo>
                    <a:pt x="1038672" y="804495"/>
                  </a:lnTo>
                  <a:lnTo>
                    <a:pt x="1048675" y="755459"/>
                  </a:lnTo>
                  <a:lnTo>
                    <a:pt x="1055603" y="707067"/>
                  </a:lnTo>
                  <a:lnTo>
                    <a:pt x="1059559" y="659420"/>
                  </a:lnTo>
                  <a:lnTo>
                    <a:pt x="1060643" y="612617"/>
                  </a:lnTo>
                  <a:lnTo>
                    <a:pt x="1058958" y="566761"/>
                  </a:lnTo>
                  <a:lnTo>
                    <a:pt x="1054604" y="521950"/>
                  </a:lnTo>
                  <a:lnTo>
                    <a:pt x="1047684" y="478285"/>
                  </a:lnTo>
                  <a:lnTo>
                    <a:pt x="1038298" y="435867"/>
                  </a:lnTo>
                  <a:lnTo>
                    <a:pt x="1026548" y="394796"/>
                  </a:lnTo>
                  <a:lnTo>
                    <a:pt x="1012537" y="355173"/>
                  </a:lnTo>
                  <a:lnTo>
                    <a:pt x="996364" y="317097"/>
                  </a:lnTo>
                  <a:lnTo>
                    <a:pt x="978133" y="280670"/>
                  </a:lnTo>
                  <a:lnTo>
                    <a:pt x="957944" y="245991"/>
                  </a:lnTo>
                  <a:lnTo>
                    <a:pt x="935899" y="213162"/>
                  </a:lnTo>
                  <a:lnTo>
                    <a:pt x="912100" y="182282"/>
                  </a:lnTo>
                  <a:lnTo>
                    <a:pt x="886648" y="153453"/>
                  </a:lnTo>
                  <a:lnTo>
                    <a:pt x="831191" y="102345"/>
                  </a:lnTo>
                  <a:lnTo>
                    <a:pt x="770341" y="60643"/>
                  </a:lnTo>
                  <a:lnTo>
                    <a:pt x="704910" y="29149"/>
                  </a:lnTo>
                  <a:lnTo>
                    <a:pt x="635711" y="8667"/>
                  </a:lnTo>
                  <a:lnTo>
                    <a:pt x="56355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892D67BE-3ECD-BA62-EC72-58CA5F5AD597}"/>
                </a:ext>
              </a:extLst>
            </p:cNvPr>
            <p:cNvSpPr/>
            <p:nvPr/>
          </p:nvSpPr>
          <p:spPr>
            <a:xfrm>
              <a:off x="646515" y="7166261"/>
              <a:ext cx="1875264" cy="2431298"/>
            </a:xfrm>
            <a:custGeom>
              <a:avLst/>
              <a:gdLst/>
              <a:ahLst/>
              <a:cxnLst/>
              <a:rect l="l" t="t" r="r" b="b"/>
              <a:pathLst>
                <a:path w="1546225" h="2004695">
                  <a:moveTo>
                    <a:pt x="949225" y="0"/>
                  </a:moveTo>
                  <a:lnTo>
                    <a:pt x="874816" y="6173"/>
                  </a:lnTo>
                  <a:lnTo>
                    <a:pt x="836719" y="12940"/>
                  </a:lnTo>
                  <a:lnTo>
                    <a:pt x="798088" y="22227"/>
                  </a:lnTo>
                  <a:lnTo>
                    <a:pt x="758967" y="34081"/>
                  </a:lnTo>
                  <a:lnTo>
                    <a:pt x="719401" y="48552"/>
                  </a:lnTo>
                  <a:lnTo>
                    <a:pt x="679436" y="65689"/>
                  </a:lnTo>
                  <a:lnTo>
                    <a:pt x="639116" y="85540"/>
                  </a:lnTo>
                  <a:lnTo>
                    <a:pt x="598486" y="108153"/>
                  </a:lnTo>
                  <a:lnTo>
                    <a:pt x="560257" y="131814"/>
                  </a:lnTo>
                  <a:lnTo>
                    <a:pt x="523235" y="157087"/>
                  </a:lnTo>
                  <a:lnTo>
                    <a:pt x="487425" y="183901"/>
                  </a:lnTo>
                  <a:lnTo>
                    <a:pt x="452833" y="212189"/>
                  </a:lnTo>
                  <a:lnTo>
                    <a:pt x="419464" y="241881"/>
                  </a:lnTo>
                  <a:lnTo>
                    <a:pt x="387325" y="272907"/>
                  </a:lnTo>
                  <a:lnTo>
                    <a:pt x="356421" y="305199"/>
                  </a:lnTo>
                  <a:lnTo>
                    <a:pt x="326758" y="338688"/>
                  </a:lnTo>
                  <a:lnTo>
                    <a:pt x="298343" y="373304"/>
                  </a:lnTo>
                  <a:lnTo>
                    <a:pt x="271180" y="408979"/>
                  </a:lnTo>
                  <a:lnTo>
                    <a:pt x="245276" y="445644"/>
                  </a:lnTo>
                  <a:lnTo>
                    <a:pt x="220636" y="483228"/>
                  </a:lnTo>
                  <a:lnTo>
                    <a:pt x="197267" y="521664"/>
                  </a:lnTo>
                  <a:lnTo>
                    <a:pt x="175174" y="560881"/>
                  </a:lnTo>
                  <a:lnTo>
                    <a:pt x="154363" y="600812"/>
                  </a:lnTo>
                  <a:lnTo>
                    <a:pt x="134839" y="641386"/>
                  </a:lnTo>
                  <a:lnTo>
                    <a:pt x="116610" y="682535"/>
                  </a:lnTo>
                  <a:lnTo>
                    <a:pt x="99680" y="724190"/>
                  </a:lnTo>
                  <a:lnTo>
                    <a:pt x="84055" y="766282"/>
                  </a:lnTo>
                  <a:lnTo>
                    <a:pt x="69741" y="808740"/>
                  </a:lnTo>
                  <a:lnTo>
                    <a:pt x="56744" y="851498"/>
                  </a:lnTo>
                  <a:lnTo>
                    <a:pt x="45070" y="894484"/>
                  </a:lnTo>
                  <a:lnTo>
                    <a:pt x="34725" y="937630"/>
                  </a:lnTo>
                  <a:lnTo>
                    <a:pt x="25714" y="980868"/>
                  </a:lnTo>
                  <a:lnTo>
                    <a:pt x="18044" y="1024127"/>
                  </a:lnTo>
                  <a:lnTo>
                    <a:pt x="11719" y="1067339"/>
                  </a:lnTo>
                  <a:lnTo>
                    <a:pt x="6747" y="1110435"/>
                  </a:lnTo>
                  <a:lnTo>
                    <a:pt x="3132" y="1153346"/>
                  </a:lnTo>
                  <a:lnTo>
                    <a:pt x="881" y="1196002"/>
                  </a:lnTo>
                  <a:lnTo>
                    <a:pt x="0" y="1238334"/>
                  </a:lnTo>
                  <a:lnTo>
                    <a:pt x="493" y="1280274"/>
                  </a:lnTo>
                  <a:lnTo>
                    <a:pt x="2368" y="1321752"/>
                  </a:lnTo>
                  <a:lnTo>
                    <a:pt x="5630" y="1362699"/>
                  </a:lnTo>
                  <a:lnTo>
                    <a:pt x="10285" y="1403046"/>
                  </a:lnTo>
                  <a:lnTo>
                    <a:pt x="16338" y="1442724"/>
                  </a:lnTo>
                  <a:lnTo>
                    <a:pt x="23795" y="1481664"/>
                  </a:lnTo>
                  <a:lnTo>
                    <a:pt x="32663" y="1519796"/>
                  </a:lnTo>
                  <a:lnTo>
                    <a:pt x="42947" y="1557052"/>
                  </a:lnTo>
                  <a:lnTo>
                    <a:pt x="54653" y="1593363"/>
                  </a:lnTo>
                  <a:lnTo>
                    <a:pt x="82355" y="1662871"/>
                  </a:lnTo>
                  <a:lnTo>
                    <a:pt x="115814" y="1727767"/>
                  </a:lnTo>
                  <a:lnTo>
                    <a:pt x="155077" y="1787500"/>
                  </a:lnTo>
                  <a:lnTo>
                    <a:pt x="200191" y="1841516"/>
                  </a:lnTo>
                  <a:lnTo>
                    <a:pt x="251203" y="1889261"/>
                  </a:lnTo>
                  <a:lnTo>
                    <a:pt x="308160" y="1930185"/>
                  </a:lnTo>
                  <a:lnTo>
                    <a:pt x="371107" y="1963733"/>
                  </a:lnTo>
                  <a:lnTo>
                    <a:pt x="440092" y="1989353"/>
                  </a:lnTo>
                  <a:lnTo>
                    <a:pt x="512973" y="2002190"/>
                  </a:lnTo>
                  <a:lnTo>
                    <a:pt x="550131" y="2004344"/>
                  </a:lnTo>
                  <a:lnTo>
                    <a:pt x="587666" y="2003743"/>
                  </a:lnTo>
                  <a:lnTo>
                    <a:pt x="663561" y="1994534"/>
                  </a:lnTo>
                  <a:lnTo>
                    <a:pt x="701770" y="1986057"/>
                  </a:lnTo>
                  <a:lnTo>
                    <a:pt x="740050" y="1975086"/>
                  </a:lnTo>
                  <a:lnTo>
                    <a:pt x="778326" y="1961684"/>
                  </a:lnTo>
                  <a:lnTo>
                    <a:pt x="816522" y="1945919"/>
                  </a:lnTo>
                  <a:lnTo>
                    <a:pt x="854561" y="1927855"/>
                  </a:lnTo>
                  <a:lnTo>
                    <a:pt x="892368" y="1907557"/>
                  </a:lnTo>
                  <a:lnTo>
                    <a:pt x="929865" y="1885091"/>
                  </a:lnTo>
                  <a:lnTo>
                    <a:pt x="966978" y="1860522"/>
                  </a:lnTo>
                  <a:lnTo>
                    <a:pt x="1003629" y="1833916"/>
                  </a:lnTo>
                  <a:lnTo>
                    <a:pt x="1039742" y="1805336"/>
                  </a:lnTo>
                  <a:lnTo>
                    <a:pt x="1075242" y="1774850"/>
                  </a:lnTo>
                  <a:lnTo>
                    <a:pt x="1110052" y="1742521"/>
                  </a:lnTo>
                  <a:lnTo>
                    <a:pt x="1144096" y="1708416"/>
                  </a:lnTo>
                  <a:lnTo>
                    <a:pt x="1177297" y="1672599"/>
                  </a:lnTo>
                  <a:lnTo>
                    <a:pt x="1209580" y="1635136"/>
                  </a:lnTo>
                  <a:lnTo>
                    <a:pt x="1240868" y="1596093"/>
                  </a:lnTo>
                  <a:lnTo>
                    <a:pt x="1271085" y="1555533"/>
                  </a:lnTo>
                  <a:lnTo>
                    <a:pt x="1300155" y="1513523"/>
                  </a:lnTo>
                  <a:lnTo>
                    <a:pt x="1328001" y="1470129"/>
                  </a:lnTo>
                  <a:lnTo>
                    <a:pt x="1354548" y="1425414"/>
                  </a:lnTo>
                  <a:lnTo>
                    <a:pt x="1379720" y="1379445"/>
                  </a:lnTo>
                  <a:lnTo>
                    <a:pt x="1403439" y="1332287"/>
                  </a:lnTo>
                  <a:lnTo>
                    <a:pt x="1425630" y="1284004"/>
                  </a:lnTo>
                  <a:lnTo>
                    <a:pt x="1446217" y="1234663"/>
                  </a:lnTo>
                  <a:lnTo>
                    <a:pt x="1465123" y="1184329"/>
                  </a:lnTo>
                  <a:lnTo>
                    <a:pt x="1482273" y="1133066"/>
                  </a:lnTo>
                  <a:lnTo>
                    <a:pt x="1497589" y="1080940"/>
                  </a:lnTo>
                  <a:lnTo>
                    <a:pt x="1510885" y="1028790"/>
                  </a:lnTo>
                  <a:lnTo>
                    <a:pt x="1521982" y="977354"/>
                  </a:lnTo>
                  <a:lnTo>
                    <a:pt x="1530926" y="926682"/>
                  </a:lnTo>
                  <a:lnTo>
                    <a:pt x="1537762" y="876821"/>
                  </a:lnTo>
                  <a:lnTo>
                    <a:pt x="1542534" y="827821"/>
                  </a:lnTo>
                  <a:lnTo>
                    <a:pt x="1545288" y="779731"/>
                  </a:lnTo>
                  <a:lnTo>
                    <a:pt x="1546068" y="732599"/>
                  </a:lnTo>
                  <a:lnTo>
                    <a:pt x="1544920" y="686474"/>
                  </a:lnTo>
                  <a:lnTo>
                    <a:pt x="1541888" y="641405"/>
                  </a:lnTo>
                  <a:lnTo>
                    <a:pt x="1537017" y="597440"/>
                  </a:lnTo>
                  <a:lnTo>
                    <a:pt x="1530353" y="554629"/>
                  </a:lnTo>
                  <a:lnTo>
                    <a:pt x="1521940" y="513020"/>
                  </a:lnTo>
                  <a:lnTo>
                    <a:pt x="1511824" y="472663"/>
                  </a:lnTo>
                  <a:lnTo>
                    <a:pt x="1500049" y="433604"/>
                  </a:lnTo>
                  <a:lnTo>
                    <a:pt x="1486660" y="395895"/>
                  </a:lnTo>
                  <a:lnTo>
                    <a:pt x="1471702" y="359582"/>
                  </a:lnTo>
                  <a:lnTo>
                    <a:pt x="1455220" y="324716"/>
                  </a:lnTo>
                  <a:lnTo>
                    <a:pt x="1417865" y="259517"/>
                  </a:lnTo>
                  <a:lnTo>
                    <a:pt x="1374953" y="200687"/>
                  </a:lnTo>
                  <a:lnTo>
                    <a:pt x="1326846" y="148616"/>
                  </a:lnTo>
                  <a:lnTo>
                    <a:pt x="1273902" y="103696"/>
                  </a:lnTo>
                  <a:lnTo>
                    <a:pt x="1216481" y="66316"/>
                  </a:lnTo>
                  <a:lnTo>
                    <a:pt x="1154944" y="36866"/>
                  </a:lnTo>
                  <a:lnTo>
                    <a:pt x="1089648" y="15736"/>
                  </a:lnTo>
                  <a:lnTo>
                    <a:pt x="1020955" y="3318"/>
                  </a:lnTo>
                  <a:lnTo>
                    <a:pt x="94922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070D7DA2-1150-C51D-E58F-F5E314B1C772}"/>
                </a:ext>
              </a:extLst>
            </p:cNvPr>
            <p:cNvSpPr/>
            <p:nvPr/>
          </p:nvSpPr>
          <p:spPr>
            <a:xfrm>
              <a:off x="2025717" y="3588362"/>
              <a:ext cx="2682360" cy="4003901"/>
            </a:xfrm>
            <a:custGeom>
              <a:avLst/>
              <a:gdLst/>
              <a:ahLst/>
              <a:cxnLst/>
              <a:rect l="l" t="t" r="r" b="b"/>
              <a:pathLst>
                <a:path w="2211704" h="3301365">
                  <a:moveTo>
                    <a:pt x="956703" y="688670"/>
                  </a:moveTo>
                  <a:lnTo>
                    <a:pt x="955433" y="641553"/>
                  </a:lnTo>
                  <a:lnTo>
                    <a:pt x="951750" y="595160"/>
                  </a:lnTo>
                  <a:lnTo>
                    <a:pt x="945756" y="549592"/>
                  </a:lnTo>
                  <a:lnTo>
                    <a:pt x="937526" y="504990"/>
                  </a:lnTo>
                  <a:lnTo>
                    <a:pt x="927163" y="461454"/>
                  </a:lnTo>
                  <a:lnTo>
                    <a:pt x="914755" y="419112"/>
                  </a:lnTo>
                  <a:lnTo>
                    <a:pt x="900379" y="378091"/>
                  </a:lnTo>
                  <a:lnTo>
                    <a:pt x="884135" y="338505"/>
                  </a:lnTo>
                  <a:lnTo>
                    <a:pt x="866127" y="300482"/>
                  </a:lnTo>
                  <a:lnTo>
                    <a:pt x="846416" y="264147"/>
                  </a:lnTo>
                  <a:lnTo>
                    <a:pt x="825119" y="229603"/>
                  </a:lnTo>
                  <a:lnTo>
                    <a:pt x="802309" y="197002"/>
                  </a:lnTo>
                  <a:lnTo>
                    <a:pt x="778078" y="166433"/>
                  </a:lnTo>
                  <a:lnTo>
                    <a:pt x="752525" y="138036"/>
                  </a:lnTo>
                  <a:lnTo>
                    <a:pt x="697801" y="88226"/>
                  </a:lnTo>
                  <a:lnTo>
                    <a:pt x="638860" y="48552"/>
                  </a:lnTo>
                  <a:lnTo>
                    <a:pt x="576414" y="19964"/>
                  </a:lnTo>
                  <a:lnTo>
                    <a:pt x="511187" y="3467"/>
                  </a:lnTo>
                  <a:lnTo>
                    <a:pt x="443903" y="0"/>
                  </a:lnTo>
                  <a:lnTo>
                    <a:pt x="409714" y="3454"/>
                  </a:lnTo>
                  <a:lnTo>
                    <a:pt x="340702" y="21374"/>
                  </a:lnTo>
                  <a:lnTo>
                    <a:pt x="271437" y="54775"/>
                  </a:lnTo>
                  <a:lnTo>
                    <a:pt x="237858" y="76873"/>
                  </a:lnTo>
                  <a:lnTo>
                    <a:pt x="206578" y="101523"/>
                  </a:lnTo>
                  <a:lnTo>
                    <a:pt x="177584" y="128536"/>
                  </a:lnTo>
                  <a:lnTo>
                    <a:pt x="150850" y="157772"/>
                  </a:lnTo>
                  <a:lnTo>
                    <a:pt x="126365" y="189064"/>
                  </a:lnTo>
                  <a:lnTo>
                    <a:pt x="104114" y="222250"/>
                  </a:lnTo>
                  <a:lnTo>
                    <a:pt x="84061" y="257162"/>
                  </a:lnTo>
                  <a:lnTo>
                    <a:pt x="66205" y="293649"/>
                  </a:lnTo>
                  <a:lnTo>
                    <a:pt x="50533" y="331546"/>
                  </a:lnTo>
                  <a:lnTo>
                    <a:pt x="36995" y="370700"/>
                  </a:lnTo>
                  <a:lnTo>
                    <a:pt x="25603" y="410946"/>
                  </a:lnTo>
                  <a:lnTo>
                    <a:pt x="16319" y="452120"/>
                  </a:lnTo>
                  <a:lnTo>
                    <a:pt x="9144" y="494055"/>
                  </a:lnTo>
                  <a:lnTo>
                    <a:pt x="4038" y="536613"/>
                  </a:lnTo>
                  <a:lnTo>
                    <a:pt x="990" y="579615"/>
                  </a:lnTo>
                  <a:lnTo>
                    <a:pt x="0" y="622909"/>
                  </a:lnTo>
                  <a:lnTo>
                    <a:pt x="1016" y="666330"/>
                  </a:lnTo>
                  <a:lnTo>
                    <a:pt x="4051" y="709726"/>
                  </a:lnTo>
                  <a:lnTo>
                    <a:pt x="9055" y="752919"/>
                  </a:lnTo>
                  <a:lnTo>
                    <a:pt x="16040" y="795769"/>
                  </a:lnTo>
                  <a:lnTo>
                    <a:pt x="24968" y="838098"/>
                  </a:lnTo>
                  <a:lnTo>
                    <a:pt x="35826" y="879767"/>
                  </a:lnTo>
                  <a:lnTo>
                    <a:pt x="48602" y="920584"/>
                  </a:lnTo>
                  <a:lnTo>
                    <a:pt x="63258" y="960424"/>
                  </a:lnTo>
                  <a:lnTo>
                    <a:pt x="79794" y="999096"/>
                  </a:lnTo>
                  <a:lnTo>
                    <a:pt x="98196" y="1036459"/>
                  </a:lnTo>
                  <a:lnTo>
                    <a:pt x="118427" y="1072349"/>
                  </a:lnTo>
                  <a:lnTo>
                    <a:pt x="140474" y="1106589"/>
                  </a:lnTo>
                  <a:lnTo>
                    <a:pt x="164325" y="1139050"/>
                  </a:lnTo>
                  <a:lnTo>
                    <a:pt x="189953" y="1169543"/>
                  </a:lnTo>
                  <a:lnTo>
                    <a:pt x="217347" y="1197927"/>
                  </a:lnTo>
                  <a:lnTo>
                    <a:pt x="246481" y="1224026"/>
                  </a:lnTo>
                  <a:lnTo>
                    <a:pt x="277342" y="1247686"/>
                  </a:lnTo>
                  <a:lnTo>
                    <a:pt x="309905" y="1268742"/>
                  </a:lnTo>
                  <a:lnTo>
                    <a:pt x="344170" y="1287056"/>
                  </a:lnTo>
                  <a:lnTo>
                    <a:pt x="380085" y="1302435"/>
                  </a:lnTo>
                  <a:lnTo>
                    <a:pt x="417664" y="1314742"/>
                  </a:lnTo>
                  <a:lnTo>
                    <a:pt x="461530" y="1322705"/>
                  </a:lnTo>
                  <a:lnTo>
                    <a:pt x="504850" y="1325168"/>
                  </a:lnTo>
                  <a:lnTo>
                    <a:pt x="547408" y="1322324"/>
                  </a:lnTo>
                  <a:lnTo>
                    <a:pt x="589000" y="1314297"/>
                  </a:lnTo>
                  <a:lnTo>
                    <a:pt x="629424" y="1301267"/>
                  </a:lnTo>
                  <a:lnTo>
                    <a:pt x="668477" y="1283385"/>
                  </a:lnTo>
                  <a:lnTo>
                    <a:pt x="705942" y="1260817"/>
                  </a:lnTo>
                  <a:lnTo>
                    <a:pt x="741616" y="1233716"/>
                  </a:lnTo>
                  <a:lnTo>
                    <a:pt x="775284" y="1202245"/>
                  </a:lnTo>
                  <a:lnTo>
                    <a:pt x="806754" y="1166558"/>
                  </a:lnTo>
                  <a:lnTo>
                    <a:pt x="835799" y="1126832"/>
                  </a:lnTo>
                  <a:lnTo>
                    <a:pt x="862241" y="1083208"/>
                  </a:lnTo>
                  <a:lnTo>
                    <a:pt x="885837" y="1035862"/>
                  </a:lnTo>
                  <a:lnTo>
                    <a:pt x="906411" y="984935"/>
                  </a:lnTo>
                  <a:lnTo>
                    <a:pt x="923747" y="930605"/>
                  </a:lnTo>
                  <a:lnTo>
                    <a:pt x="935875" y="881773"/>
                  </a:lnTo>
                  <a:lnTo>
                    <a:pt x="945146" y="833031"/>
                  </a:lnTo>
                  <a:lnTo>
                    <a:pt x="951649" y="784529"/>
                  </a:lnTo>
                  <a:lnTo>
                    <a:pt x="955471" y="736358"/>
                  </a:lnTo>
                  <a:lnTo>
                    <a:pt x="956703" y="688670"/>
                  </a:lnTo>
                  <a:close/>
                </a:path>
                <a:path w="2211704" h="3301365">
                  <a:moveTo>
                    <a:pt x="2211082" y="2063762"/>
                  </a:moveTo>
                  <a:lnTo>
                    <a:pt x="2209736" y="2016226"/>
                  </a:lnTo>
                  <a:lnTo>
                    <a:pt x="2207069" y="1969300"/>
                  </a:lnTo>
                  <a:lnTo>
                    <a:pt x="2203094" y="1923072"/>
                  </a:lnTo>
                  <a:lnTo>
                    <a:pt x="2197836" y="1877580"/>
                  </a:lnTo>
                  <a:lnTo>
                    <a:pt x="2191308" y="1832927"/>
                  </a:lnTo>
                  <a:lnTo>
                    <a:pt x="2183549" y="1789163"/>
                  </a:lnTo>
                  <a:lnTo>
                    <a:pt x="2174583" y="1746364"/>
                  </a:lnTo>
                  <a:lnTo>
                    <a:pt x="2164423" y="1704594"/>
                  </a:lnTo>
                  <a:lnTo>
                    <a:pt x="2153094" y="1663928"/>
                  </a:lnTo>
                  <a:lnTo>
                    <a:pt x="2140623" y="1624418"/>
                  </a:lnTo>
                  <a:lnTo>
                    <a:pt x="2127034" y="1586166"/>
                  </a:lnTo>
                  <a:lnTo>
                    <a:pt x="2112340" y="1549209"/>
                  </a:lnTo>
                  <a:lnTo>
                    <a:pt x="2096566" y="1513624"/>
                  </a:lnTo>
                  <a:lnTo>
                    <a:pt x="2061908" y="1446872"/>
                  </a:lnTo>
                  <a:lnTo>
                    <a:pt x="2023224" y="1386446"/>
                  </a:lnTo>
                  <a:lnTo>
                    <a:pt x="1980692" y="1332903"/>
                  </a:lnTo>
                  <a:lnTo>
                    <a:pt x="1934514" y="1286789"/>
                  </a:lnTo>
                  <a:lnTo>
                    <a:pt x="1884883" y="1248676"/>
                  </a:lnTo>
                  <a:lnTo>
                    <a:pt x="1831949" y="1219085"/>
                  </a:lnTo>
                  <a:lnTo>
                    <a:pt x="1775929" y="1198587"/>
                  </a:lnTo>
                  <a:lnTo>
                    <a:pt x="1717001" y="1187742"/>
                  </a:lnTo>
                  <a:lnTo>
                    <a:pt x="1686509" y="1186103"/>
                  </a:lnTo>
                  <a:lnTo>
                    <a:pt x="1655343" y="1187081"/>
                  </a:lnTo>
                  <a:lnTo>
                    <a:pt x="1591144" y="1197152"/>
                  </a:lnTo>
                  <a:lnTo>
                    <a:pt x="1524596" y="1218539"/>
                  </a:lnTo>
                  <a:lnTo>
                    <a:pt x="1458061" y="1250797"/>
                  </a:lnTo>
                  <a:lnTo>
                    <a:pt x="1395463" y="1291831"/>
                  </a:lnTo>
                  <a:lnTo>
                    <a:pt x="1336852" y="1340967"/>
                  </a:lnTo>
                  <a:lnTo>
                    <a:pt x="1309052" y="1368374"/>
                  </a:lnTo>
                  <a:lnTo>
                    <a:pt x="1282280" y="1397546"/>
                  </a:lnTo>
                  <a:lnTo>
                    <a:pt x="1256525" y="1428419"/>
                  </a:lnTo>
                  <a:lnTo>
                    <a:pt x="1231811" y="1460893"/>
                  </a:lnTo>
                  <a:lnTo>
                    <a:pt x="1208125" y="1494904"/>
                  </a:lnTo>
                  <a:lnTo>
                    <a:pt x="1185494" y="1530362"/>
                  </a:lnTo>
                  <a:lnTo>
                    <a:pt x="1163904" y="1567180"/>
                  </a:lnTo>
                  <a:lnTo>
                    <a:pt x="1143368" y="1605280"/>
                  </a:lnTo>
                  <a:lnTo>
                    <a:pt x="1123911" y="1644586"/>
                  </a:lnTo>
                  <a:lnTo>
                    <a:pt x="1105522" y="1684985"/>
                  </a:lnTo>
                  <a:lnTo>
                    <a:pt x="1088199" y="1726438"/>
                  </a:lnTo>
                  <a:lnTo>
                    <a:pt x="1071968" y="1768817"/>
                  </a:lnTo>
                  <a:lnTo>
                    <a:pt x="1056830" y="1812074"/>
                  </a:lnTo>
                  <a:lnTo>
                    <a:pt x="1042797" y="1856117"/>
                  </a:lnTo>
                  <a:lnTo>
                    <a:pt x="1029868" y="1900859"/>
                  </a:lnTo>
                  <a:lnTo>
                    <a:pt x="1018044" y="1946211"/>
                  </a:lnTo>
                  <a:lnTo>
                    <a:pt x="1007338" y="1992096"/>
                  </a:lnTo>
                  <a:lnTo>
                    <a:pt x="997762" y="2038438"/>
                  </a:lnTo>
                  <a:lnTo>
                    <a:pt x="989317" y="2085149"/>
                  </a:lnTo>
                  <a:lnTo>
                    <a:pt x="982014" y="2132139"/>
                  </a:lnTo>
                  <a:lnTo>
                    <a:pt x="975855" y="2179332"/>
                  </a:lnTo>
                  <a:lnTo>
                    <a:pt x="970851" y="2226653"/>
                  </a:lnTo>
                  <a:lnTo>
                    <a:pt x="967003" y="2273998"/>
                  </a:lnTo>
                  <a:lnTo>
                    <a:pt x="964323" y="2321306"/>
                  </a:lnTo>
                  <a:lnTo>
                    <a:pt x="962812" y="2368473"/>
                  </a:lnTo>
                  <a:lnTo>
                    <a:pt x="962482" y="2415438"/>
                  </a:lnTo>
                  <a:lnTo>
                    <a:pt x="963345" y="2462111"/>
                  </a:lnTo>
                  <a:lnTo>
                    <a:pt x="965390" y="2508402"/>
                  </a:lnTo>
                  <a:lnTo>
                    <a:pt x="968641" y="2554236"/>
                  </a:lnTo>
                  <a:lnTo>
                    <a:pt x="973099" y="2599525"/>
                  </a:lnTo>
                  <a:lnTo>
                    <a:pt x="978776" y="2644178"/>
                  </a:lnTo>
                  <a:lnTo>
                    <a:pt x="985672" y="2688132"/>
                  </a:lnTo>
                  <a:lnTo>
                    <a:pt x="993787" y="2731287"/>
                  </a:lnTo>
                  <a:lnTo>
                    <a:pt x="1003134" y="2773578"/>
                  </a:lnTo>
                  <a:lnTo>
                    <a:pt x="1013726" y="2814904"/>
                  </a:lnTo>
                  <a:lnTo>
                    <a:pt x="1025575" y="2855188"/>
                  </a:lnTo>
                  <a:lnTo>
                    <a:pt x="1038669" y="2894342"/>
                  </a:lnTo>
                  <a:lnTo>
                    <a:pt x="1053020" y="2932303"/>
                  </a:lnTo>
                  <a:lnTo>
                    <a:pt x="1068641" y="2968968"/>
                  </a:lnTo>
                  <a:lnTo>
                    <a:pt x="1085545" y="3004261"/>
                  </a:lnTo>
                  <a:lnTo>
                    <a:pt x="1103718" y="3038094"/>
                  </a:lnTo>
                  <a:lnTo>
                    <a:pt x="1143952" y="3101073"/>
                  </a:lnTo>
                  <a:lnTo>
                    <a:pt x="1189393" y="3157232"/>
                  </a:lnTo>
                  <a:lnTo>
                    <a:pt x="1240078" y="3205911"/>
                  </a:lnTo>
                  <a:lnTo>
                    <a:pt x="1296085" y="3246450"/>
                  </a:lnTo>
                  <a:lnTo>
                    <a:pt x="1357464" y="3278187"/>
                  </a:lnTo>
                  <a:lnTo>
                    <a:pt x="1394510" y="3289922"/>
                  </a:lnTo>
                  <a:lnTo>
                    <a:pt x="1431975" y="3297478"/>
                  </a:lnTo>
                  <a:lnTo>
                    <a:pt x="1469745" y="3300958"/>
                  </a:lnTo>
                  <a:lnTo>
                    <a:pt x="1507731" y="3300399"/>
                  </a:lnTo>
                  <a:lnTo>
                    <a:pt x="1545818" y="3295891"/>
                  </a:lnTo>
                  <a:lnTo>
                    <a:pt x="1583893" y="3287509"/>
                  </a:lnTo>
                  <a:lnTo>
                    <a:pt x="1621853" y="3275330"/>
                  </a:lnTo>
                  <a:lnTo>
                    <a:pt x="1659585" y="3259417"/>
                  </a:lnTo>
                  <a:lnTo>
                    <a:pt x="1696986" y="3239846"/>
                  </a:lnTo>
                  <a:lnTo>
                    <a:pt x="1733956" y="3216681"/>
                  </a:lnTo>
                  <a:lnTo>
                    <a:pt x="1770380" y="3190011"/>
                  </a:lnTo>
                  <a:lnTo>
                    <a:pt x="1806155" y="3159912"/>
                  </a:lnTo>
                  <a:lnTo>
                    <a:pt x="1841157" y="3126435"/>
                  </a:lnTo>
                  <a:lnTo>
                    <a:pt x="1875307" y="3089668"/>
                  </a:lnTo>
                  <a:lnTo>
                    <a:pt x="1908467" y="3049689"/>
                  </a:lnTo>
                  <a:lnTo>
                    <a:pt x="1940560" y="3006560"/>
                  </a:lnTo>
                  <a:lnTo>
                    <a:pt x="1971459" y="2960357"/>
                  </a:lnTo>
                  <a:lnTo>
                    <a:pt x="2001062" y="2911157"/>
                  </a:lnTo>
                  <a:lnTo>
                    <a:pt x="2029256" y="2859036"/>
                  </a:lnTo>
                  <a:lnTo>
                    <a:pt x="2055952" y="2804058"/>
                  </a:lnTo>
                  <a:lnTo>
                    <a:pt x="2077326" y="2755531"/>
                  </a:lnTo>
                  <a:lnTo>
                    <a:pt x="2097024" y="2706586"/>
                  </a:lnTo>
                  <a:lnTo>
                    <a:pt x="2115070" y="2657297"/>
                  </a:lnTo>
                  <a:lnTo>
                    <a:pt x="2131479" y="2607729"/>
                  </a:lnTo>
                  <a:lnTo>
                    <a:pt x="2146287" y="2557945"/>
                  </a:lnTo>
                  <a:lnTo>
                    <a:pt x="2159508" y="2508034"/>
                  </a:lnTo>
                  <a:lnTo>
                    <a:pt x="2171179" y="2458034"/>
                  </a:lnTo>
                  <a:lnTo>
                    <a:pt x="2181301" y="2408034"/>
                  </a:lnTo>
                  <a:lnTo>
                    <a:pt x="2189911" y="2358110"/>
                  </a:lnTo>
                  <a:lnTo>
                    <a:pt x="2197036" y="2308314"/>
                  </a:lnTo>
                  <a:lnTo>
                    <a:pt x="2202688" y="2258720"/>
                  </a:lnTo>
                  <a:lnTo>
                    <a:pt x="2206891" y="2209406"/>
                  </a:lnTo>
                  <a:lnTo>
                    <a:pt x="2209685" y="2160422"/>
                  </a:lnTo>
                  <a:lnTo>
                    <a:pt x="2211070" y="2111857"/>
                  </a:lnTo>
                  <a:lnTo>
                    <a:pt x="2211082" y="2063762"/>
                  </a:lnTo>
                  <a:close/>
                </a:path>
              </a:pathLst>
            </a:custGeom>
            <a:solidFill>
              <a:srgbClr val="0A91BC">
                <a:alpha val="196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2B866CE8-11F2-6BCC-6E89-1F65621B6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347" y="808204"/>
            <a:ext cx="3732560" cy="178686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B0BEAA3-6DE7-7182-F4F5-A09F603067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684" y="102428"/>
            <a:ext cx="5100030" cy="3205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47AF9-6B05-1AEF-1004-ABCD35A65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155" y="2930471"/>
            <a:ext cx="15345409" cy="4089454"/>
          </a:xfrm>
        </p:spPr>
        <p:txBody>
          <a:bodyPr anchor="b">
            <a:normAutofit/>
          </a:bodyPr>
          <a:lstStyle>
            <a:lvl1pPr algn="l">
              <a:defRPr sz="5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63AC3-CEC2-3706-D32D-358CD8A0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155" y="7204075"/>
            <a:ext cx="15345409" cy="2524799"/>
          </a:xfrm>
        </p:spPr>
        <p:txBody>
          <a:bodyPr>
            <a:normAutofit/>
          </a:bodyPr>
          <a:lstStyle>
            <a:lvl1pPr marL="0" indent="0" algn="l">
              <a:buNone/>
              <a:defRPr sz="53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C55DB8-7EEB-994A-8931-10243BAFD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9638" y="9847968"/>
            <a:ext cx="6506368" cy="638191"/>
          </a:xfrm>
        </p:spPr>
        <p:txBody>
          <a:bodyPr anchor="b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06E6F7-3C21-07A3-4FD4-028AB3189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9638" y="10641068"/>
            <a:ext cx="6505575" cy="1206500"/>
          </a:xfrm>
        </p:spPr>
        <p:txBody>
          <a:bodyPr>
            <a:noAutofit/>
          </a:bodyPr>
          <a:lstStyle>
            <a:lvl1pPr marL="0" indent="0">
              <a:buNone/>
              <a:defRPr sz="3100" i="1">
                <a:solidFill>
                  <a:schemeClr val="bg1"/>
                </a:solidFill>
              </a:defRPr>
            </a:lvl1pPr>
            <a:lvl2pPr marL="457200" indent="0">
              <a:buNone/>
              <a:defRPr sz="3500" i="1">
                <a:solidFill>
                  <a:schemeClr val="bg1"/>
                </a:solidFill>
              </a:defRPr>
            </a:lvl2pPr>
            <a:lvl3pPr marL="914400" indent="0">
              <a:buNone/>
              <a:defRPr sz="3500" i="1">
                <a:solidFill>
                  <a:schemeClr val="bg1"/>
                </a:solidFill>
              </a:defRPr>
            </a:lvl3pPr>
            <a:lvl4pPr marL="1371600" indent="0">
              <a:buNone/>
              <a:defRPr sz="3500" i="1">
                <a:solidFill>
                  <a:schemeClr val="bg1"/>
                </a:solidFill>
              </a:defRPr>
            </a:lvl4pPr>
            <a:lvl5pPr marL="1828800" indent="0">
              <a:buNone/>
              <a:defRPr sz="3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683" y="11415651"/>
            <a:ext cx="5043650" cy="17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18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068158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5316" y="4015573"/>
            <a:ext cx="11658600" cy="886301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068158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5316" y="4015573"/>
            <a:ext cx="11658600" cy="886301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3579715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3806" y="4015573"/>
            <a:ext cx="13510110" cy="8863012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42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BC0358-AA96-8967-938F-EF623BA2A7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1207" y="4014788"/>
            <a:ext cx="5714999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99B047-77E3-CCDD-5DDA-7124549D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1006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5A3133-D132-6089-5725-1E0ED7D519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1F5F1AD-833C-8188-4E85-3978E21FD1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0413" y="4014788"/>
            <a:ext cx="5715000" cy="88630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EF8194B-4770-25FA-1A71-DDFE898F0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3" y="4014788"/>
            <a:ext cx="5181600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78FAFCF6-C725-DE0C-BF20-287F8A9CA9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63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EB0A645-CAAE-5DD9-A4E0-5CA17DC5BD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7734" y="4014788"/>
            <a:ext cx="8477680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C2FA85B-F459-F4B7-5531-FEF6C54D0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0213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495F207-D1C3-BA16-7FCB-8E9E85455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09420" y="8610600"/>
            <a:ext cx="5181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5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3" y="4014788"/>
            <a:ext cx="84776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6998BED-4ED8-4C94-6043-675DB1EE8D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3" y="4014788"/>
            <a:ext cx="5181600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07715FA5-3112-87BF-1D41-893712F39E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2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3" y="4014788"/>
            <a:ext cx="139640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5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70B13-3DBD-3B1E-7286-D9280C822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4874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C694B-3A12-5810-47A8-27B017CE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0437-A851-8143-44BC-C4E19762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9613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8814-9087-140B-D40C-FA87EDC7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9613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5DA6-1C5D-46DC-E2F9-3056F16C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2662-6F2C-0E54-F3A3-F4A33F09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53DD-0EA2-F97A-7B28-89BFB6D9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9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5477-8A06-E8C5-9B7B-F2D30CAE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6B04-776A-2E74-3050-292A4E68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7813" cy="8702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F1BF-8FD7-478E-8BCF-2992DE27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6613" y="3651250"/>
            <a:ext cx="10439400" cy="8702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C82B7-F27E-8553-BBE1-AB73D4DC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9A3CA-5A95-971F-0F1B-38FBC736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810F9-BD18-9FF4-7152-E3D8BA19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5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E1A6-932C-05CE-7D5F-F633A53F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9613" cy="26511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6D82F-5A9D-C958-7367-D25AA3D1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338AD-5928-D44A-BE86-642EFF3C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C879D-A916-C5E2-697C-EFE5B4E5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2813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3A69E-4B97-E4F1-7410-1BA3C1C2D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2813" y="5010150"/>
            <a:ext cx="103663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BAF33-C786-1486-A464-DB35C91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902A6-8F18-F0B8-3134-12FE9FF8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DD955-B7C4-97FB-2DEA-0DED9BEB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3579715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3806" y="4015573"/>
            <a:ext cx="13510110" cy="8863012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9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1417-3918-8D14-B0C6-5E9343D6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1A728-9078-2362-14DA-47F6C40A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78874-C265-99AF-1F16-22E55409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57DF-8BB6-DC64-C126-28D553BD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11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F8D45-31DD-BB2A-D83E-5602C959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0137-4E66-EDC2-FD9A-6532052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5FCA9-E851-019A-94F4-E0302A21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6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2196-462B-3A60-FE04-CA3F4BA2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62E8-5B46-47D2-C4CB-AAA200FD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F2583-55AD-5A2B-C584-326019C1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430EC-91FC-91FE-6E30-A0763846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934-DB92-2A32-638F-CB437D7D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94385-5F0D-344E-C711-B4D3367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2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168E-E553-3E80-D1A9-166CED1C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61529-67FE-D7D4-657E-1FBAE0E0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162B-55CD-28EF-5177-1E908D7C2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AB09-1B07-D0B6-6CC5-B15D4B48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8E8CF-6D15-562D-D42E-763A6F5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7B355-7B19-60C1-050C-59478CF6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5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10A5320-3051-CE3F-38AE-5CBA8FF18A00}"/>
              </a:ext>
            </a:extLst>
          </p:cNvPr>
          <p:cNvSpPr/>
          <p:nvPr userDrawn="1"/>
        </p:nvSpPr>
        <p:spPr>
          <a:xfrm>
            <a:off x="63" y="3797"/>
            <a:ext cx="24382351" cy="1371523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3E5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grpSp>
        <p:nvGrpSpPr>
          <p:cNvPr id="8" name="Graphic 54">
            <a:extLst>
              <a:ext uri="{FF2B5EF4-FFF2-40B4-BE49-F238E27FC236}">
                <a16:creationId xmlns:a16="http://schemas.microsoft.com/office/drawing/2014/main" id="{4435B162-531D-C1FC-499F-13151CE17BC4}"/>
              </a:ext>
            </a:extLst>
          </p:cNvPr>
          <p:cNvGrpSpPr/>
          <p:nvPr userDrawn="1"/>
        </p:nvGrpSpPr>
        <p:grpSpPr>
          <a:xfrm>
            <a:off x="13736308" y="1518311"/>
            <a:ext cx="24209592" cy="26010250"/>
            <a:chOff x="17545435" y="-2704054"/>
            <a:chExt cx="24209593" cy="26010249"/>
          </a:xfrm>
          <a:solidFill>
            <a:srgbClr val="0A91BC">
              <a:alpha val="20000"/>
            </a:srgb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8793A3-5B86-D1D1-8F97-3F59BA85FD56}"/>
                </a:ext>
              </a:extLst>
            </p:cNvPr>
            <p:cNvSpPr/>
            <p:nvPr/>
          </p:nvSpPr>
          <p:spPr>
            <a:xfrm>
              <a:off x="19021709" y="7092060"/>
              <a:ext cx="13418808" cy="16214134"/>
            </a:xfrm>
            <a:custGeom>
              <a:avLst/>
              <a:gdLst>
                <a:gd name="connsiteX0" fmla="*/ 12142345 w 13418808"/>
                <a:gd name="connsiteY0" fmla="*/ 13324686 h 16214134"/>
                <a:gd name="connsiteX1" fmla="*/ 13418809 w 13418808"/>
                <a:gd name="connsiteY1" fmla="*/ 11423256 h 16214134"/>
                <a:gd name="connsiteX2" fmla="*/ 13105811 w 13418808"/>
                <a:gd name="connsiteY2" fmla="*/ 11125988 h 16214134"/>
                <a:gd name="connsiteX3" fmla="*/ 11834331 w 13418808"/>
                <a:gd name="connsiteY3" fmla="*/ 13053169 h 16214134"/>
                <a:gd name="connsiteX4" fmla="*/ 6937761 w 13418808"/>
                <a:gd name="connsiteY4" fmla="*/ 15768354 h 16214134"/>
                <a:gd name="connsiteX5" fmla="*/ 7611060 w 13418808"/>
                <a:gd name="connsiteY5" fmla="*/ 5602967 h 16214134"/>
                <a:gd name="connsiteX6" fmla="*/ 11639817 w 13418808"/>
                <a:gd name="connsiteY6" fmla="*/ 3077846 h 16214134"/>
                <a:gd name="connsiteX7" fmla="*/ 10544539 w 13418808"/>
                <a:gd name="connsiteY7" fmla="*/ 1879314 h 16214134"/>
                <a:gd name="connsiteX8" fmla="*/ 0 w 13418808"/>
                <a:gd name="connsiteY8" fmla="*/ 2462211 h 16214134"/>
                <a:gd name="connsiteX9" fmla="*/ 1437647 w 13418808"/>
                <a:gd name="connsiteY9" fmla="*/ 4167169 h 16214134"/>
                <a:gd name="connsiteX10" fmla="*/ 5766096 w 13418808"/>
                <a:gd name="connsiteY10" fmla="*/ 6018725 h 16214134"/>
                <a:gd name="connsiteX11" fmla="*/ 6686598 w 13418808"/>
                <a:gd name="connsiteY11" fmla="*/ 4788412 h 16214134"/>
                <a:gd name="connsiteX12" fmla="*/ 9487419 w 13418808"/>
                <a:gd name="connsiteY12" fmla="*/ 2601198 h 16214134"/>
                <a:gd name="connsiteX13" fmla="*/ 9487664 w 13418808"/>
                <a:gd name="connsiteY13" fmla="*/ 2601063 h 16214134"/>
                <a:gd name="connsiteX14" fmla="*/ 1632539 w 13418808"/>
                <a:gd name="connsiteY14" fmla="*/ 2613104 h 16214134"/>
                <a:gd name="connsiteX15" fmla="*/ 2251903 w 13418808"/>
                <a:gd name="connsiteY15" fmla="*/ 3242382 h 16214134"/>
                <a:gd name="connsiteX16" fmla="*/ 5181710 w 13418808"/>
                <a:gd name="connsiteY16" fmla="*/ 4692690 h 16214134"/>
                <a:gd name="connsiteX17" fmla="*/ 5181377 w 13418808"/>
                <a:gd name="connsiteY17" fmla="*/ 4691177 h 16214134"/>
                <a:gd name="connsiteX18" fmla="*/ 5182111 w 13418808"/>
                <a:gd name="connsiteY18" fmla="*/ 4692180 h 16214134"/>
                <a:gd name="connsiteX19" fmla="*/ 5762069 w 13418808"/>
                <a:gd name="connsiteY19" fmla="*/ 3973901 h 16214134"/>
                <a:gd name="connsiteX20" fmla="*/ 7094226 w 13418808"/>
                <a:gd name="connsiteY20" fmla="*/ 2699657 h 16214134"/>
                <a:gd name="connsiteX21" fmla="*/ 6602514 w 13418808"/>
                <a:gd name="connsiteY21" fmla="*/ 2571375 h 16214134"/>
                <a:gd name="connsiteX22" fmla="*/ 5453811 w 13418808"/>
                <a:gd name="connsiteY22" fmla="*/ 3702405 h 16214134"/>
                <a:gd name="connsiteX23" fmla="*/ 5016767 w 13418808"/>
                <a:gd name="connsiteY23" fmla="*/ 4233023 h 16214134"/>
                <a:gd name="connsiteX24" fmla="*/ 2523470 w 13418808"/>
                <a:gd name="connsiteY24" fmla="*/ 2934141 h 16214134"/>
                <a:gd name="connsiteX25" fmla="*/ 2246563 w 13418808"/>
                <a:gd name="connsiteY25" fmla="*/ 2670635 h 16214134"/>
                <a:gd name="connsiteX26" fmla="*/ 8724384 w 13418808"/>
                <a:gd name="connsiteY26" fmla="*/ 2561582 h 16214134"/>
                <a:gd name="connsiteX27" fmla="*/ 6378318 w 13418808"/>
                <a:gd name="connsiteY27" fmla="*/ 4516938 h 16214134"/>
                <a:gd name="connsiteX28" fmla="*/ 5564040 w 13418808"/>
                <a:gd name="connsiteY28" fmla="*/ 5582137 h 16214134"/>
                <a:gd name="connsiteX29" fmla="*/ 1709125 w 13418808"/>
                <a:gd name="connsiteY29" fmla="*/ 3858884 h 16214134"/>
                <a:gd name="connsiteX30" fmla="*/ 522307 w 13418808"/>
                <a:gd name="connsiteY30" fmla="*/ 2510015 h 16214134"/>
                <a:gd name="connsiteX31" fmla="*/ 10273061 w 13418808"/>
                <a:gd name="connsiteY31" fmla="*/ 2187555 h 16214134"/>
                <a:gd name="connsiteX32" fmla="*/ 10945714 w 13418808"/>
                <a:gd name="connsiteY32" fmla="*/ 2869622 h 16214134"/>
                <a:gd name="connsiteX33" fmla="*/ 7302802 w 13418808"/>
                <a:gd name="connsiteY33" fmla="*/ 5331493 h 16214134"/>
                <a:gd name="connsiteX34" fmla="*/ 6745361 w 13418808"/>
                <a:gd name="connsiteY34" fmla="*/ 16214134 h 16214134"/>
                <a:gd name="connsiteX35" fmla="*/ 12142345 w 13418808"/>
                <a:gd name="connsiteY35" fmla="*/ 13324686 h 1621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18808" h="16214134">
                  <a:moveTo>
                    <a:pt x="12142345" y="13324686"/>
                  </a:moveTo>
                  <a:cubicBezTo>
                    <a:pt x="12661603" y="12735135"/>
                    <a:pt x="13085720" y="12095065"/>
                    <a:pt x="13418809" y="11423256"/>
                  </a:cubicBezTo>
                  <a:cubicBezTo>
                    <a:pt x="13311784" y="11326021"/>
                    <a:pt x="13207341" y="11226961"/>
                    <a:pt x="13105811" y="11125988"/>
                  </a:cubicBezTo>
                  <a:cubicBezTo>
                    <a:pt x="12780331" y="11808078"/>
                    <a:pt x="12358352" y="12458054"/>
                    <a:pt x="11834331" y="13053169"/>
                  </a:cubicBezTo>
                  <a:cubicBezTo>
                    <a:pt x="10511652" y="14555200"/>
                    <a:pt x="8769197" y="15464787"/>
                    <a:pt x="6937761" y="15768354"/>
                  </a:cubicBezTo>
                  <a:cubicBezTo>
                    <a:pt x="4879749" y="12695077"/>
                    <a:pt x="5051234" y="8509663"/>
                    <a:pt x="7611060" y="5602967"/>
                  </a:cubicBezTo>
                  <a:cubicBezTo>
                    <a:pt x="8722693" y="4340518"/>
                    <a:pt x="10131348" y="3496052"/>
                    <a:pt x="11639817" y="3077846"/>
                  </a:cubicBezTo>
                  <a:cubicBezTo>
                    <a:pt x="11324595" y="2648714"/>
                    <a:pt x="10960400" y="2245708"/>
                    <a:pt x="10544539" y="1879314"/>
                  </a:cubicBezTo>
                  <a:cubicBezTo>
                    <a:pt x="7454662" y="-842904"/>
                    <a:pt x="2761083" y="-572699"/>
                    <a:pt x="0" y="2462211"/>
                  </a:cubicBezTo>
                  <a:cubicBezTo>
                    <a:pt x="382574" y="3083566"/>
                    <a:pt x="861738" y="3659718"/>
                    <a:pt x="1437647" y="4167169"/>
                  </a:cubicBezTo>
                  <a:cubicBezTo>
                    <a:pt x="2694309" y="5274341"/>
                    <a:pt x="4216507" y="5885903"/>
                    <a:pt x="5766096" y="6018725"/>
                  </a:cubicBezTo>
                  <a:cubicBezTo>
                    <a:pt x="6035571" y="5591573"/>
                    <a:pt x="6342050" y="5179643"/>
                    <a:pt x="6686598" y="4788412"/>
                  </a:cubicBezTo>
                  <a:cubicBezTo>
                    <a:pt x="7501076" y="3863536"/>
                    <a:pt x="8454130" y="3133374"/>
                    <a:pt x="9487419" y="2601198"/>
                  </a:cubicBezTo>
                  <a:lnTo>
                    <a:pt x="9487664" y="2601063"/>
                  </a:lnTo>
                  <a:cubicBezTo>
                    <a:pt x="7166340" y="751778"/>
                    <a:pt x="3895545" y="797713"/>
                    <a:pt x="1632539" y="2613104"/>
                  </a:cubicBezTo>
                  <a:cubicBezTo>
                    <a:pt x="1821912" y="2833768"/>
                    <a:pt x="2027507" y="3044685"/>
                    <a:pt x="2251903" y="3242382"/>
                  </a:cubicBezTo>
                  <a:cubicBezTo>
                    <a:pt x="3115555" y="4003235"/>
                    <a:pt x="4128929" y="4483778"/>
                    <a:pt x="5181710" y="4692690"/>
                  </a:cubicBezTo>
                  <a:cubicBezTo>
                    <a:pt x="5181710" y="4692690"/>
                    <a:pt x="5181466" y="4691601"/>
                    <a:pt x="5181377" y="4691177"/>
                  </a:cubicBezTo>
                  <a:lnTo>
                    <a:pt x="5182111" y="4692180"/>
                  </a:lnTo>
                  <a:cubicBezTo>
                    <a:pt x="5363763" y="4447034"/>
                    <a:pt x="5556742" y="4207051"/>
                    <a:pt x="5762069" y="3973901"/>
                  </a:cubicBezTo>
                  <a:cubicBezTo>
                    <a:pt x="6175950" y="3503796"/>
                    <a:pt x="6622873" y="3080272"/>
                    <a:pt x="7094226" y="2699657"/>
                  </a:cubicBezTo>
                  <a:cubicBezTo>
                    <a:pt x="6931954" y="2648446"/>
                    <a:pt x="6768057" y="2605759"/>
                    <a:pt x="6602514" y="2571375"/>
                  </a:cubicBezTo>
                  <a:cubicBezTo>
                    <a:pt x="6198846" y="2915670"/>
                    <a:pt x="5814691" y="3292635"/>
                    <a:pt x="5453811" y="3702405"/>
                  </a:cubicBezTo>
                  <a:cubicBezTo>
                    <a:pt x="5301351" y="3875688"/>
                    <a:pt x="5156612" y="4053220"/>
                    <a:pt x="5016767" y="4233023"/>
                  </a:cubicBezTo>
                  <a:cubicBezTo>
                    <a:pt x="4121142" y="4015274"/>
                    <a:pt x="3263208" y="3585942"/>
                    <a:pt x="2523470" y="2934141"/>
                  </a:cubicBezTo>
                  <a:cubicBezTo>
                    <a:pt x="2427014" y="2849192"/>
                    <a:pt x="2335809" y="2760570"/>
                    <a:pt x="2246563" y="2670635"/>
                  </a:cubicBezTo>
                  <a:cubicBezTo>
                    <a:pt x="4171049" y="1353480"/>
                    <a:pt x="6730187" y="1290898"/>
                    <a:pt x="8724384" y="2561582"/>
                  </a:cubicBezTo>
                  <a:cubicBezTo>
                    <a:pt x="7868164" y="3076955"/>
                    <a:pt x="7073845" y="3727087"/>
                    <a:pt x="6378318" y="4516938"/>
                  </a:cubicBezTo>
                  <a:cubicBezTo>
                    <a:pt x="6078382" y="4857650"/>
                    <a:pt x="5808884" y="5214541"/>
                    <a:pt x="5564040" y="5582137"/>
                  </a:cubicBezTo>
                  <a:cubicBezTo>
                    <a:pt x="4181396" y="5417245"/>
                    <a:pt x="2832796" y="4849015"/>
                    <a:pt x="1709125" y="3858884"/>
                  </a:cubicBezTo>
                  <a:cubicBezTo>
                    <a:pt x="1247005" y="3451807"/>
                    <a:pt x="852282" y="2997236"/>
                    <a:pt x="522307" y="2510015"/>
                  </a:cubicBezTo>
                  <a:cubicBezTo>
                    <a:pt x="3155872" y="-141719"/>
                    <a:pt x="7431521" y="-315846"/>
                    <a:pt x="10273061" y="2187555"/>
                  </a:cubicBezTo>
                  <a:cubicBezTo>
                    <a:pt x="10516370" y="2402076"/>
                    <a:pt x="10739385" y="2630797"/>
                    <a:pt x="10945714" y="2869622"/>
                  </a:cubicBezTo>
                  <a:cubicBezTo>
                    <a:pt x="9585388" y="3350454"/>
                    <a:pt x="8324299" y="4171487"/>
                    <a:pt x="7302802" y="5331493"/>
                  </a:cubicBezTo>
                  <a:cubicBezTo>
                    <a:pt x="4556650" y="8449951"/>
                    <a:pt x="4429200" y="12971935"/>
                    <a:pt x="6745361" y="16214134"/>
                  </a:cubicBezTo>
                  <a:cubicBezTo>
                    <a:pt x="8761297" y="15941280"/>
                    <a:pt x="10692193" y="14971379"/>
                    <a:pt x="12142345" y="1332468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F91437-D5FE-A685-6B42-5C7A88347D03}"/>
                </a:ext>
              </a:extLst>
            </p:cNvPr>
            <p:cNvSpPr/>
            <p:nvPr/>
          </p:nvSpPr>
          <p:spPr>
            <a:xfrm>
              <a:off x="17545435" y="-1255213"/>
              <a:ext cx="15423547" cy="15534108"/>
            </a:xfrm>
            <a:custGeom>
              <a:avLst/>
              <a:gdLst>
                <a:gd name="connsiteX0" fmla="*/ 4415026 w 15423547"/>
                <a:gd name="connsiteY0" fmla="*/ 14907456 h 15534108"/>
                <a:gd name="connsiteX1" fmla="*/ 6617421 w 15423547"/>
                <a:gd name="connsiteY1" fmla="*/ 15534108 h 15534108"/>
                <a:gd name="connsiteX2" fmla="*/ 6803346 w 15423547"/>
                <a:gd name="connsiteY2" fmla="*/ 15144367 h 15534108"/>
                <a:gd name="connsiteX3" fmla="*/ 4577988 w 15423547"/>
                <a:gd name="connsiteY3" fmla="*/ 14530357 h 15534108"/>
                <a:gd name="connsiteX4" fmla="*/ 483258 w 15423547"/>
                <a:gd name="connsiteY4" fmla="*/ 10711494 h 15534108"/>
                <a:gd name="connsiteX5" fmla="*/ 10356678 w 15423547"/>
                <a:gd name="connsiteY5" fmla="*/ 8210631 h 15534108"/>
                <a:gd name="connsiteX6" fmla="*/ 14002705 w 15423547"/>
                <a:gd name="connsiteY6" fmla="*/ 11262810 h 15534108"/>
                <a:gd name="connsiteX7" fmla="*/ 14803744 w 15423547"/>
                <a:gd name="connsiteY7" fmla="*/ 9850602 h 15534108"/>
                <a:gd name="connsiteX8" fmla="*/ 10991283 w 15423547"/>
                <a:gd name="connsiteY8" fmla="*/ 0 h 15534108"/>
                <a:gd name="connsiteX9" fmla="*/ 9814434 w 15423547"/>
                <a:gd name="connsiteY9" fmla="*/ 1894353 h 15534108"/>
                <a:gd name="connsiteX10" fmla="*/ 9391319 w 15423547"/>
                <a:gd name="connsiteY10" fmla="*/ 6584101 h 15534108"/>
                <a:gd name="connsiteX11" fmla="*/ 10845766 w 15423547"/>
                <a:gd name="connsiteY11" fmla="*/ 7079444 h 15534108"/>
                <a:gd name="connsiteX12" fmla="*/ 13790792 w 15423547"/>
                <a:gd name="connsiteY12" fmla="*/ 9068051 h 15534108"/>
                <a:gd name="connsiteX13" fmla="*/ 13790836 w 15423547"/>
                <a:gd name="connsiteY13" fmla="*/ 9068250 h 15534108"/>
                <a:gd name="connsiteX14" fmla="*/ 11352230 w 15423547"/>
                <a:gd name="connsiteY14" fmla="*/ 1599444 h 15534108"/>
                <a:gd name="connsiteX15" fmla="*/ 10945314 w 15423547"/>
                <a:gd name="connsiteY15" fmla="*/ 2383309 h 15534108"/>
                <a:gd name="connsiteX16" fmla="*/ 10471468 w 15423547"/>
                <a:gd name="connsiteY16" fmla="*/ 5618520 h 15534108"/>
                <a:gd name="connsiteX17" fmla="*/ 10473047 w 15423547"/>
                <a:gd name="connsiteY17" fmla="*/ 5617718 h 15534108"/>
                <a:gd name="connsiteX18" fmla="*/ 10472314 w 15423547"/>
                <a:gd name="connsiteY18" fmla="*/ 5618675 h 15534108"/>
                <a:gd name="connsiteX19" fmla="*/ 11334252 w 15423547"/>
                <a:gd name="connsiteY19" fmla="*/ 5948347 h 15534108"/>
                <a:gd name="connsiteX20" fmla="*/ 12957646 w 15423547"/>
                <a:gd name="connsiteY20" fmla="*/ 6821969 h 15534108"/>
                <a:gd name="connsiteX21" fmla="*/ 12927718 w 15423547"/>
                <a:gd name="connsiteY21" fmla="*/ 6314475 h 15534108"/>
                <a:gd name="connsiteX22" fmla="*/ 11497281 w 15423547"/>
                <a:gd name="connsiteY22" fmla="*/ 5571337 h 15534108"/>
                <a:gd name="connsiteX23" fmla="*/ 10857714 w 15423547"/>
                <a:gd name="connsiteY23" fmla="*/ 5319582 h 15534108"/>
                <a:gd name="connsiteX24" fmla="*/ 11322081 w 15423547"/>
                <a:gd name="connsiteY24" fmla="*/ 2546287 h 15534108"/>
                <a:gd name="connsiteX25" fmla="*/ 11487313 w 15423547"/>
                <a:gd name="connsiteY25" fmla="*/ 2201548 h 15534108"/>
                <a:gd name="connsiteX26" fmla="*/ 13592629 w 15423547"/>
                <a:gd name="connsiteY26" fmla="*/ 8329832 h 15534108"/>
                <a:gd name="connsiteX27" fmla="*/ 11008505 w 15423547"/>
                <a:gd name="connsiteY27" fmla="*/ 6702479 h 15534108"/>
                <a:gd name="connsiteX28" fmla="*/ 9744145 w 15423547"/>
                <a:gd name="connsiteY28" fmla="*/ 6256922 h 15534108"/>
                <a:gd name="connsiteX29" fmla="*/ 10191201 w 15423547"/>
                <a:gd name="connsiteY29" fmla="*/ 2057398 h 15534108"/>
                <a:gd name="connsiteX30" fmla="*/ 11107074 w 15423547"/>
                <a:gd name="connsiteY30" fmla="*/ 511501 h 15534108"/>
                <a:gd name="connsiteX31" fmla="*/ 14427021 w 15423547"/>
                <a:gd name="connsiteY31" fmla="*/ 9687624 h 15534108"/>
                <a:gd name="connsiteX32" fmla="*/ 13986218 w 15423547"/>
                <a:gd name="connsiteY32" fmla="*/ 10538345 h 15534108"/>
                <a:gd name="connsiteX33" fmla="*/ 10519751 w 15423547"/>
                <a:gd name="connsiteY33" fmla="*/ 7833621 h 15534108"/>
                <a:gd name="connsiteX34" fmla="*/ 0 w 15423547"/>
                <a:gd name="connsiteY34" fmla="*/ 10666181 h 15534108"/>
                <a:gd name="connsiteX35" fmla="*/ 4415026 w 15423547"/>
                <a:gd name="connsiteY35" fmla="*/ 14907456 h 1553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423547" h="15534108">
                  <a:moveTo>
                    <a:pt x="4415026" y="14907456"/>
                  </a:moveTo>
                  <a:cubicBezTo>
                    <a:pt x="5136074" y="15219079"/>
                    <a:pt x="5875591" y="15424676"/>
                    <a:pt x="6617421" y="15534108"/>
                  </a:cubicBezTo>
                  <a:cubicBezTo>
                    <a:pt x="6676919" y="15402176"/>
                    <a:pt x="6738842" y="15272204"/>
                    <a:pt x="6803346" y="15144367"/>
                  </a:cubicBezTo>
                  <a:cubicBezTo>
                    <a:pt x="6054039" y="15045486"/>
                    <a:pt x="5305801" y="14845162"/>
                    <a:pt x="4577988" y="14530357"/>
                  </a:cubicBezTo>
                  <a:cubicBezTo>
                    <a:pt x="2741168" y="13736277"/>
                    <a:pt x="1337653" y="12359745"/>
                    <a:pt x="483258" y="10711494"/>
                  </a:cubicBezTo>
                  <a:cubicBezTo>
                    <a:pt x="2769359" y="7803954"/>
                    <a:pt x="6802100" y="6673858"/>
                    <a:pt x="10356678" y="8210631"/>
                  </a:cubicBezTo>
                  <a:cubicBezTo>
                    <a:pt x="11900792" y="8878121"/>
                    <a:pt x="13139031" y="9957163"/>
                    <a:pt x="14002705" y="11262810"/>
                  </a:cubicBezTo>
                  <a:cubicBezTo>
                    <a:pt x="14313433" y="10830338"/>
                    <a:pt x="14583998" y="10359344"/>
                    <a:pt x="14803744" y="9850602"/>
                  </a:cubicBezTo>
                  <a:cubicBezTo>
                    <a:pt x="16437440" y="6070041"/>
                    <a:pt x="14730162" y="1688533"/>
                    <a:pt x="10991283" y="0"/>
                  </a:cubicBezTo>
                  <a:cubicBezTo>
                    <a:pt x="10518594" y="555812"/>
                    <a:pt x="10118887" y="1189741"/>
                    <a:pt x="9814434" y="1894353"/>
                  </a:cubicBezTo>
                  <a:cubicBezTo>
                    <a:pt x="9149924" y="3431927"/>
                    <a:pt x="9038805" y="5068939"/>
                    <a:pt x="9391319" y="6584101"/>
                  </a:cubicBezTo>
                  <a:cubicBezTo>
                    <a:pt x="9880851" y="6708444"/>
                    <a:pt x="10367291" y="6872645"/>
                    <a:pt x="10845766" y="7079444"/>
                  </a:cubicBezTo>
                  <a:cubicBezTo>
                    <a:pt x="11976644" y="7568534"/>
                    <a:pt x="12965633" y="8249600"/>
                    <a:pt x="13790792" y="9068051"/>
                  </a:cubicBezTo>
                  <a:lnTo>
                    <a:pt x="13790836" y="9068250"/>
                  </a:lnTo>
                  <a:cubicBezTo>
                    <a:pt x="14832224" y="6288636"/>
                    <a:pt x="13777798" y="3191277"/>
                    <a:pt x="11352230" y="1599444"/>
                  </a:cubicBezTo>
                  <a:cubicBezTo>
                    <a:pt x="11200839" y="1847884"/>
                    <a:pt x="11063976" y="2108720"/>
                    <a:pt x="10945314" y="2383309"/>
                  </a:cubicBezTo>
                  <a:cubicBezTo>
                    <a:pt x="10488668" y="3439917"/>
                    <a:pt x="10344907" y="4552475"/>
                    <a:pt x="10471468" y="5618520"/>
                  </a:cubicBezTo>
                  <a:cubicBezTo>
                    <a:pt x="10471468" y="5618520"/>
                    <a:pt x="10472647" y="5617985"/>
                    <a:pt x="10473047" y="5617718"/>
                  </a:cubicBezTo>
                  <a:lnTo>
                    <a:pt x="10472314" y="5618675"/>
                  </a:lnTo>
                  <a:cubicBezTo>
                    <a:pt x="10761502" y="5715799"/>
                    <a:pt x="11049067" y="5825096"/>
                    <a:pt x="11334252" y="5948347"/>
                  </a:cubicBezTo>
                  <a:cubicBezTo>
                    <a:pt x="11909382" y="6196876"/>
                    <a:pt x="12450113" y="6491140"/>
                    <a:pt x="12957646" y="6821969"/>
                  </a:cubicBezTo>
                  <a:cubicBezTo>
                    <a:pt x="12956266" y="6651825"/>
                    <a:pt x="12946120" y="6482527"/>
                    <a:pt x="12927718" y="6314475"/>
                  </a:cubicBezTo>
                  <a:cubicBezTo>
                    <a:pt x="12475723" y="6036947"/>
                    <a:pt x="11998428" y="5787951"/>
                    <a:pt x="11497281" y="5571337"/>
                  </a:cubicBezTo>
                  <a:cubicBezTo>
                    <a:pt x="11285523" y="5479666"/>
                    <a:pt x="11071941" y="5397031"/>
                    <a:pt x="10857714" y="5319582"/>
                  </a:cubicBezTo>
                  <a:cubicBezTo>
                    <a:pt x="10787980" y="4400247"/>
                    <a:pt x="10930940" y="3451468"/>
                    <a:pt x="11322081" y="2546287"/>
                  </a:cubicBezTo>
                  <a:cubicBezTo>
                    <a:pt x="11373100" y="2428288"/>
                    <a:pt x="11429283" y="2314139"/>
                    <a:pt x="11487313" y="2201548"/>
                  </a:cubicBezTo>
                  <a:cubicBezTo>
                    <a:pt x="13334546" y="3625173"/>
                    <a:pt x="14184535" y="6040219"/>
                    <a:pt x="13592629" y="8329832"/>
                  </a:cubicBezTo>
                  <a:cubicBezTo>
                    <a:pt x="12838205" y="7674738"/>
                    <a:pt x="11974441" y="7120084"/>
                    <a:pt x="11008505" y="6702479"/>
                  </a:cubicBezTo>
                  <a:cubicBezTo>
                    <a:pt x="10591910" y="6522297"/>
                    <a:pt x="10169373" y="6376345"/>
                    <a:pt x="9744145" y="6256922"/>
                  </a:cubicBezTo>
                  <a:cubicBezTo>
                    <a:pt x="9473623" y="4890872"/>
                    <a:pt x="9597180" y="3432395"/>
                    <a:pt x="10191201" y="2057398"/>
                  </a:cubicBezTo>
                  <a:cubicBezTo>
                    <a:pt x="10435555" y="1492039"/>
                    <a:pt x="10745883" y="976064"/>
                    <a:pt x="11107074" y="511501"/>
                  </a:cubicBezTo>
                  <a:cubicBezTo>
                    <a:pt x="14442374" y="2197542"/>
                    <a:pt x="15929351" y="6210986"/>
                    <a:pt x="14427021" y="9687624"/>
                  </a:cubicBezTo>
                  <a:cubicBezTo>
                    <a:pt x="14298325" y="9985426"/>
                    <a:pt x="14149647" y="10268296"/>
                    <a:pt x="13986218" y="10538345"/>
                  </a:cubicBezTo>
                  <a:cubicBezTo>
                    <a:pt x="13108771" y="9392738"/>
                    <a:pt x="11938352" y="8446918"/>
                    <a:pt x="10519751" y="7833621"/>
                  </a:cubicBezTo>
                  <a:cubicBezTo>
                    <a:pt x="6706022" y="6184858"/>
                    <a:pt x="2366737" y="7460995"/>
                    <a:pt x="0" y="10666181"/>
                  </a:cubicBezTo>
                  <a:cubicBezTo>
                    <a:pt x="882186" y="12499533"/>
                    <a:pt x="2401181" y="14036772"/>
                    <a:pt x="4415026" y="1490745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B8A64CB-7874-6F9C-74B3-516D96986579}"/>
                </a:ext>
              </a:extLst>
            </p:cNvPr>
            <p:cNvSpPr/>
            <p:nvPr/>
          </p:nvSpPr>
          <p:spPr>
            <a:xfrm>
              <a:off x="25509694" y="-2704054"/>
              <a:ext cx="16245334" cy="13864313"/>
            </a:xfrm>
            <a:custGeom>
              <a:avLst/>
              <a:gdLst>
                <a:gd name="connsiteX0" fmla="*/ 38676 w 16245334"/>
                <a:gd name="connsiteY0" fmla="*/ 5510624 h 13864313"/>
                <a:gd name="connsiteX1" fmla="*/ 123406 w 16245334"/>
                <a:gd name="connsiteY1" fmla="*/ 7799436 h 13864313"/>
                <a:gd name="connsiteX2" fmla="*/ 551460 w 16245334"/>
                <a:gd name="connsiteY2" fmla="*/ 7855787 h 13864313"/>
                <a:gd name="connsiteX3" fmla="*/ 447551 w 16245334"/>
                <a:gd name="connsiteY3" fmla="*/ 5549104 h 13864313"/>
                <a:gd name="connsiteX4" fmla="*/ 2813265 w 16245334"/>
                <a:gd name="connsiteY4" fmla="*/ 473822 h 13864313"/>
                <a:gd name="connsiteX5" fmla="*/ 8242377 w 16245334"/>
                <a:gd name="connsiteY5" fmla="*/ 9093533 h 13864313"/>
                <a:gd name="connsiteX6" fmla="*/ 6466857 w 16245334"/>
                <a:gd name="connsiteY6" fmla="*/ 13505042 h 13864313"/>
                <a:gd name="connsiteX7" fmla="*/ 8057343 w 16245334"/>
                <a:gd name="connsiteY7" fmla="*/ 13830685 h 13864313"/>
                <a:gd name="connsiteX8" fmla="*/ 16245335 w 16245334"/>
                <a:gd name="connsiteY8" fmla="*/ 7159876 h 13864313"/>
                <a:gd name="connsiteX9" fmla="*/ 14080364 w 16245334"/>
                <a:gd name="connsiteY9" fmla="*/ 6625742 h 13864313"/>
                <a:gd name="connsiteX10" fmla="*/ 9490606 w 16245334"/>
                <a:gd name="connsiteY10" fmla="*/ 7672512 h 13864313"/>
                <a:gd name="connsiteX11" fmla="*/ 9468778 w 16245334"/>
                <a:gd name="connsiteY11" fmla="*/ 9208995 h 13864313"/>
                <a:gd name="connsiteX12" fmla="*/ 8488223 w 16245334"/>
                <a:gd name="connsiteY12" fmla="*/ 12625144 h 13864313"/>
                <a:gd name="connsiteX13" fmla="*/ 8488045 w 16245334"/>
                <a:gd name="connsiteY13" fmla="*/ 12625388 h 13864313"/>
                <a:gd name="connsiteX14" fmla="*/ 14836211 w 16245334"/>
                <a:gd name="connsiteY14" fmla="*/ 7997378 h 13864313"/>
                <a:gd name="connsiteX15" fmla="*/ 13964885 w 16245334"/>
                <a:gd name="connsiteY15" fmla="*/ 7852560 h 13864313"/>
                <a:gd name="connsiteX16" fmla="*/ 10742595 w 16245334"/>
                <a:gd name="connsiteY16" fmla="*/ 8401695 h 13864313"/>
                <a:gd name="connsiteX17" fmla="*/ 10743574 w 16245334"/>
                <a:gd name="connsiteY17" fmla="*/ 8402807 h 13864313"/>
                <a:gd name="connsiteX18" fmla="*/ 10742484 w 16245334"/>
                <a:gd name="connsiteY18" fmla="*/ 8402385 h 13864313"/>
                <a:gd name="connsiteX19" fmla="*/ 10695424 w 16245334"/>
                <a:gd name="connsiteY19" fmla="*/ 9324413 h 13864313"/>
                <a:gd name="connsiteX20" fmla="*/ 10366429 w 16245334"/>
                <a:gd name="connsiteY20" fmla="*/ 11138557 h 13864313"/>
                <a:gd name="connsiteX21" fmla="*/ 10839808 w 16245334"/>
                <a:gd name="connsiteY21" fmla="*/ 10953212 h 13864313"/>
                <a:gd name="connsiteX22" fmla="*/ 11104298 w 16245334"/>
                <a:gd name="connsiteY22" fmla="*/ 9362870 h 13864313"/>
                <a:gd name="connsiteX23" fmla="*/ 11145929 w 16245334"/>
                <a:gd name="connsiteY23" fmla="*/ 8676641 h 13864313"/>
                <a:gd name="connsiteX24" fmla="*/ 13926392 w 16245334"/>
                <a:gd name="connsiteY24" fmla="*/ 8261552 h 13864313"/>
                <a:gd name="connsiteX25" fmla="*/ 14305538 w 16245334"/>
                <a:gd name="connsiteY25" fmla="*/ 8312028 h 13864313"/>
                <a:gd name="connsiteX26" fmla="*/ 9128924 w 16245334"/>
                <a:gd name="connsiteY26" fmla="*/ 12208541 h 13864313"/>
                <a:gd name="connsiteX27" fmla="*/ 9877675 w 16245334"/>
                <a:gd name="connsiteY27" fmla="*/ 9247475 h 13864313"/>
                <a:gd name="connsiteX28" fmla="*/ 9910650 w 16245334"/>
                <a:gd name="connsiteY28" fmla="*/ 7906886 h 13864313"/>
                <a:gd name="connsiteX29" fmla="*/ 14041871 w 16245334"/>
                <a:gd name="connsiteY29" fmla="*/ 7034666 h 13864313"/>
                <a:gd name="connsiteX30" fmla="*/ 15794763 w 16245334"/>
                <a:gd name="connsiteY30" fmla="*/ 7428146 h 13864313"/>
                <a:gd name="connsiteX31" fmla="*/ 8095568 w 16245334"/>
                <a:gd name="connsiteY31" fmla="*/ 13421761 h 13864313"/>
                <a:gd name="connsiteX32" fmla="*/ 7150703 w 16245334"/>
                <a:gd name="connsiteY32" fmla="*/ 13265460 h 13864313"/>
                <a:gd name="connsiteX33" fmla="*/ 8651274 w 16245334"/>
                <a:gd name="connsiteY33" fmla="*/ 9131946 h 13864313"/>
                <a:gd name="connsiteX34" fmla="*/ 2707153 w 16245334"/>
                <a:gd name="connsiteY34" fmla="*/ 0 h 13864313"/>
                <a:gd name="connsiteX35" fmla="*/ 38676 w 16245334"/>
                <a:gd name="connsiteY35" fmla="*/ 5510624 h 1386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245334" h="13864313">
                  <a:moveTo>
                    <a:pt x="38676" y="5510624"/>
                  </a:moveTo>
                  <a:cubicBezTo>
                    <a:pt x="-34906" y="6292731"/>
                    <a:pt x="-1775" y="7060015"/>
                    <a:pt x="123406" y="7799436"/>
                  </a:cubicBezTo>
                  <a:cubicBezTo>
                    <a:pt x="267055" y="7815148"/>
                    <a:pt x="409881" y="7833910"/>
                    <a:pt x="551460" y="7855787"/>
                  </a:cubicBezTo>
                  <a:cubicBezTo>
                    <a:pt x="413819" y="7112561"/>
                    <a:pt x="373123" y="6338911"/>
                    <a:pt x="447551" y="5549104"/>
                  </a:cubicBezTo>
                  <a:cubicBezTo>
                    <a:pt x="634855" y="3556447"/>
                    <a:pt x="1510278" y="1796006"/>
                    <a:pt x="2813265" y="473822"/>
                  </a:cubicBezTo>
                  <a:cubicBezTo>
                    <a:pt x="6284470" y="1750159"/>
                    <a:pt x="8605126" y="5237080"/>
                    <a:pt x="8242377" y="9093533"/>
                  </a:cubicBezTo>
                  <a:cubicBezTo>
                    <a:pt x="8084644" y="10768580"/>
                    <a:pt x="7441383" y="12279869"/>
                    <a:pt x="6466857" y="13505042"/>
                  </a:cubicBezTo>
                  <a:cubicBezTo>
                    <a:pt x="6973968" y="13666951"/>
                    <a:pt x="7505531" y="13778807"/>
                    <a:pt x="8057343" y="13830685"/>
                  </a:cubicBezTo>
                  <a:cubicBezTo>
                    <a:pt x="12156813" y="14216508"/>
                    <a:pt x="15795209" y="11238351"/>
                    <a:pt x="16245335" y="7159876"/>
                  </a:cubicBezTo>
                  <a:cubicBezTo>
                    <a:pt x="15570699" y="6882037"/>
                    <a:pt x="14844444" y="6697583"/>
                    <a:pt x="14080364" y="6625742"/>
                  </a:cubicBezTo>
                  <a:cubicBezTo>
                    <a:pt x="12413049" y="6468840"/>
                    <a:pt x="10822319" y="6868974"/>
                    <a:pt x="9490606" y="7672512"/>
                  </a:cubicBezTo>
                  <a:cubicBezTo>
                    <a:pt x="9523493" y="8176535"/>
                    <a:pt x="9517729" y="8689927"/>
                    <a:pt x="9468778" y="9208995"/>
                  </a:cubicBezTo>
                  <a:cubicBezTo>
                    <a:pt x="9353409" y="10436125"/>
                    <a:pt x="9011287" y="11587253"/>
                    <a:pt x="8488223" y="12625144"/>
                  </a:cubicBezTo>
                  <a:lnTo>
                    <a:pt x="8488045" y="12625388"/>
                  </a:lnTo>
                  <a:cubicBezTo>
                    <a:pt x="11452673" y="12756875"/>
                    <a:pt x="14071909" y="10796666"/>
                    <a:pt x="14836211" y="7997378"/>
                  </a:cubicBezTo>
                  <a:cubicBezTo>
                    <a:pt x="14553186" y="7930277"/>
                    <a:pt x="14262819" y="7880580"/>
                    <a:pt x="13964885" y="7852560"/>
                  </a:cubicBezTo>
                  <a:cubicBezTo>
                    <a:pt x="12819208" y="7744799"/>
                    <a:pt x="11716920" y="7951842"/>
                    <a:pt x="10742595" y="8401695"/>
                  </a:cubicBezTo>
                  <a:lnTo>
                    <a:pt x="10743574" y="8402807"/>
                  </a:lnTo>
                  <a:lnTo>
                    <a:pt x="10742484" y="8402385"/>
                  </a:lnTo>
                  <a:cubicBezTo>
                    <a:pt x="10739702" y="8707554"/>
                    <a:pt x="10724549" y="9014993"/>
                    <a:pt x="10695424" y="9324413"/>
                  </a:cubicBezTo>
                  <a:cubicBezTo>
                    <a:pt x="10636704" y="9948082"/>
                    <a:pt x="10524117" y="10553501"/>
                    <a:pt x="10366429" y="11138557"/>
                  </a:cubicBezTo>
                  <a:cubicBezTo>
                    <a:pt x="10527901" y="11084609"/>
                    <a:pt x="10685589" y="11022694"/>
                    <a:pt x="10839808" y="10953212"/>
                  </a:cubicBezTo>
                  <a:cubicBezTo>
                    <a:pt x="10963898" y="10437394"/>
                    <a:pt x="11053234" y="9906508"/>
                    <a:pt x="11104298" y="9362870"/>
                  </a:cubicBezTo>
                  <a:cubicBezTo>
                    <a:pt x="11125970" y="9132925"/>
                    <a:pt x="11138475" y="8904383"/>
                    <a:pt x="11145929" y="8676641"/>
                  </a:cubicBezTo>
                  <a:cubicBezTo>
                    <a:pt x="11998589" y="8326249"/>
                    <a:pt x="12945146" y="8169146"/>
                    <a:pt x="13926392" y="8261552"/>
                  </a:cubicBezTo>
                  <a:cubicBezTo>
                    <a:pt x="14054333" y="8273592"/>
                    <a:pt x="14180491" y="8291574"/>
                    <a:pt x="14305538" y="8312028"/>
                  </a:cubicBezTo>
                  <a:cubicBezTo>
                    <a:pt x="13522546" y="10509079"/>
                    <a:pt x="11488875" y="12064190"/>
                    <a:pt x="9128924" y="12208541"/>
                  </a:cubicBezTo>
                  <a:cubicBezTo>
                    <a:pt x="9518708" y="11288270"/>
                    <a:pt x="9779105" y="10295448"/>
                    <a:pt x="9877675" y="9247475"/>
                  </a:cubicBezTo>
                  <a:cubicBezTo>
                    <a:pt x="9920374" y="8795352"/>
                    <a:pt x="9928540" y="8348304"/>
                    <a:pt x="9910650" y="7906886"/>
                  </a:cubicBezTo>
                  <a:cubicBezTo>
                    <a:pt x="11126081" y="7227467"/>
                    <a:pt x="12550779" y="6894389"/>
                    <a:pt x="14041871" y="7034666"/>
                  </a:cubicBezTo>
                  <a:cubicBezTo>
                    <a:pt x="14654872" y="7092375"/>
                    <a:pt x="15241394" y="7228067"/>
                    <a:pt x="15794763" y="7428146"/>
                  </a:cubicBezTo>
                  <a:cubicBezTo>
                    <a:pt x="15222259" y="11121910"/>
                    <a:pt x="11865686" y="13776493"/>
                    <a:pt x="8095568" y="13421761"/>
                  </a:cubicBezTo>
                  <a:cubicBezTo>
                    <a:pt x="7772759" y="13391359"/>
                    <a:pt x="7457826" y="13337411"/>
                    <a:pt x="7150703" y="13265460"/>
                  </a:cubicBezTo>
                  <a:cubicBezTo>
                    <a:pt x="7968652" y="12076632"/>
                    <a:pt x="8506334" y="10671078"/>
                    <a:pt x="8651274" y="9131946"/>
                  </a:cubicBezTo>
                  <a:cubicBezTo>
                    <a:pt x="9040412" y="4994494"/>
                    <a:pt x="6486170" y="1261092"/>
                    <a:pt x="2707153" y="0"/>
                  </a:cubicBezTo>
                  <a:cubicBezTo>
                    <a:pt x="1236463" y="1405932"/>
                    <a:pt x="244204" y="3325790"/>
                    <a:pt x="38676" y="5510624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15" name="object 9">
            <a:extLst>
              <a:ext uri="{FF2B5EF4-FFF2-40B4-BE49-F238E27FC236}">
                <a16:creationId xmlns:a16="http://schemas.microsoft.com/office/drawing/2014/main" id="{41D70DA8-C4DE-4FA9-11AC-C1B0FBCE401C}"/>
              </a:ext>
            </a:extLst>
          </p:cNvPr>
          <p:cNvGrpSpPr/>
          <p:nvPr userDrawn="1"/>
        </p:nvGrpSpPr>
        <p:grpSpPr>
          <a:xfrm>
            <a:off x="62" y="13433119"/>
            <a:ext cx="24382673" cy="282638"/>
            <a:chOff x="0" y="11076102"/>
            <a:chExt cx="20104417" cy="233045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95FA9E2-9370-21F3-6AB8-285B890A0D76}"/>
                </a:ext>
              </a:extLst>
            </p:cNvPr>
            <p:cNvSpPr/>
            <p:nvPr/>
          </p:nvSpPr>
          <p:spPr>
            <a:xfrm>
              <a:off x="15078075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8563A46-5761-F003-1691-A3E70E642915}"/>
                </a:ext>
              </a:extLst>
            </p:cNvPr>
            <p:cNvSpPr/>
            <p:nvPr/>
          </p:nvSpPr>
          <p:spPr>
            <a:xfrm>
              <a:off x="12565062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554CC1FB-4EBC-FC5E-14E7-49455240E060}"/>
                </a:ext>
              </a:extLst>
            </p:cNvPr>
            <p:cNvSpPr/>
            <p:nvPr/>
          </p:nvSpPr>
          <p:spPr>
            <a:xfrm>
              <a:off x="1005205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7473B0B4-AB70-380A-593E-541D36091D3C}"/>
                </a:ext>
              </a:extLst>
            </p:cNvPr>
            <p:cNvSpPr/>
            <p:nvPr/>
          </p:nvSpPr>
          <p:spPr>
            <a:xfrm>
              <a:off x="7568596" y="11076102"/>
              <a:ext cx="2483485" cy="233045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0B5F568E-3F6F-8D50-56B4-7CDB57F865F7}"/>
                </a:ext>
              </a:extLst>
            </p:cNvPr>
            <p:cNvSpPr/>
            <p:nvPr/>
          </p:nvSpPr>
          <p:spPr>
            <a:xfrm>
              <a:off x="5026025" y="11076102"/>
              <a:ext cx="2543175" cy="233045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sz="1800" dirty="0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726391B3-8E85-BBF4-0396-ED17A77A1340}"/>
                </a:ext>
              </a:extLst>
            </p:cNvPr>
            <p:cNvSpPr/>
            <p:nvPr/>
          </p:nvSpPr>
          <p:spPr>
            <a:xfrm>
              <a:off x="2513012" y="11076102"/>
              <a:ext cx="2512696" cy="233045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sz="1800" dirty="0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6F5E00FE-7C07-69C5-50C6-4AB55020DBB0}"/>
                </a:ext>
              </a:extLst>
            </p:cNvPr>
            <p:cNvSpPr/>
            <p:nvPr/>
          </p:nvSpPr>
          <p:spPr>
            <a:xfrm>
              <a:off x="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28547D76-9951-0638-ADB5-CF60B213B26A}"/>
                </a:ext>
              </a:extLst>
            </p:cNvPr>
            <p:cNvSpPr/>
            <p:nvPr/>
          </p:nvSpPr>
          <p:spPr>
            <a:xfrm>
              <a:off x="17591087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22946-488D-3FB0-8394-C8E10CA7943C}"/>
              </a:ext>
            </a:extLst>
          </p:cNvPr>
          <p:cNvGrpSpPr/>
          <p:nvPr userDrawn="1"/>
        </p:nvGrpSpPr>
        <p:grpSpPr>
          <a:xfrm>
            <a:off x="32507" y="0"/>
            <a:ext cx="5396235" cy="9597560"/>
            <a:chOff x="32506" y="0"/>
            <a:chExt cx="5396234" cy="9597559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DEB07EF7-309F-6DAB-901A-E8DA15635C58}"/>
                </a:ext>
              </a:extLst>
            </p:cNvPr>
            <p:cNvSpPr/>
            <p:nvPr/>
          </p:nvSpPr>
          <p:spPr>
            <a:xfrm>
              <a:off x="852259" y="2558325"/>
              <a:ext cx="699277" cy="841751"/>
            </a:xfrm>
            <a:custGeom>
              <a:avLst/>
              <a:gdLst/>
              <a:ahLst/>
              <a:cxnLst/>
              <a:rect l="l" t="t" r="r" b="b"/>
              <a:pathLst>
                <a:path w="576580" h="694055">
                  <a:moveTo>
                    <a:pt x="263826" y="0"/>
                  </a:moveTo>
                  <a:lnTo>
                    <a:pt x="191041" y="7491"/>
                  </a:lnTo>
                  <a:lnTo>
                    <a:pt x="155272" y="20870"/>
                  </a:lnTo>
                  <a:lnTo>
                    <a:pt x="120436" y="41172"/>
                  </a:lnTo>
                  <a:lnTo>
                    <a:pt x="89288" y="66586"/>
                  </a:lnTo>
                  <a:lnTo>
                    <a:pt x="62993" y="95714"/>
                  </a:lnTo>
                  <a:lnTo>
                    <a:pt x="41426" y="128060"/>
                  </a:lnTo>
                  <a:lnTo>
                    <a:pt x="24467" y="163128"/>
                  </a:lnTo>
                  <a:lnTo>
                    <a:pt x="11991" y="200422"/>
                  </a:lnTo>
                  <a:lnTo>
                    <a:pt x="3876" y="239447"/>
                  </a:lnTo>
                  <a:lnTo>
                    <a:pt x="0" y="279705"/>
                  </a:lnTo>
                  <a:lnTo>
                    <a:pt x="239" y="320701"/>
                  </a:lnTo>
                  <a:lnTo>
                    <a:pt x="4471" y="361940"/>
                  </a:lnTo>
                  <a:lnTo>
                    <a:pt x="12573" y="402925"/>
                  </a:lnTo>
                  <a:lnTo>
                    <a:pt x="24422" y="443159"/>
                  </a:lnTo>
                  <a:lnTo>
                    <a:pt x="39897" y="482148"/>
                  </a:lnTo>
                  <a:lnTo>
                    <a:pt x="58873" y="519395"/>
                  </a:lnTo>
                  <a:lnTo>
                    <a:pt x="81228" y="554404"/>
                  </a:lnTo>
                  <a:lnTo>
                    <a:pt x="106839" y="586679"/>
                  </a:lnTo>
                  <a:lnTo>
                    <a:pt x="135584" y="615724"/>
                  </a:lnTo>
                  <a:lnTo>
                    <a:pt x="167341" y="641044"/>
                  </a:lnTo>
                  <a:lnTo>
                    <a:pt x="201985" y="662141"/>
                  </a:lnTo>
                  <a:lnTo>
                    <a:pt x="239395" y="678521"/>
                  </a:lnTo>
                  <a:lnTo>
                    <a:pt x="279447" y="689687"/>
                  </a:lnTo>
                  <a:lnTo>
                    <a:pt x="323945" y="693547"/>
                  </a:lnTo>
                  <a:lnTo>
                    <a:pt x="366584" y="689507"/>
                  </a:lnTo>
                  <a:lnTo>
                    <a:pt x="406815" y="677981"/>
                  </a:lnTo>
                  <a:lnTo>
                    <a:pt x="444091" y="659381"/>
                  </a:lnTo>
                  <a:lnTo>
                    <a:pt x="477863" y="634120"/>
                  </a:lnTo>
                  <a:lnTo>
                    <a:pt x="507583" y="602610"/>
                  </a:lnTo>
                  <a:lnTo>
                    <a:pt x="532702" y="565265"/>
                  </a:lnTo>
                  <a:lnTo>
                    <a:pt x="552673" y="522497"/>
                  </a:lnTo>
                  <a:lnTo>
                    <a:pt x="566946" y="474719"/>
                  </a:lnTo>
                  <a:lnTo>
                    <a:pt x="574504" y="427974"/>
                  </a:lnTo>
                  <a:lnTo>
                    <a:pt x="576420" y="381755"/>
                  </a:lnTo>
                  <a:lnTo>
                    <a:pt x="573080" y="336438"/>
                  </a:lnTo>
                  <a:lnTo>
                    <a:pt x="564871" y="292400"/>
                  </a:lnTo>
                  <a:lnTo>
                    <a:pt x="552180" y="250016"/>
                  </a:lnTo>
                  <a:lnTo>
                    <a:pt x="535394" y="209664"/>
                  </a:lnTo>
                  <a:lnTo>
                    <a:pt x="514898" y="171719"/>
                  </a:lnTo>
                  <a:lnTo>
                    <a:pt x="491081" y="136558"/>
                  </a:lnTo>
                  <a:lnTo>
                    <a:pt x="464328" y="104558"/>
                  </a:lnTo>
                  <a:lnTo>
                    <a:pt x="435027" y="76095"/>
                  </a:lnTo>
                  <a:lnTo>
                    <a:pt x="403563" y="51544"/>
                  </a:lnTo>
                  <a:lnTo>
                    <a:pt x="370325" y="31283"/>
                  </a:lnTo>
                  <a:lnTo>
                    <a:pt x="300069" y="5134"/>
                  </a:lnTo>
                  <a:lnTo>
                    <a:pt x="263826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C449E31A-B554-D266-FED0-F616A141624C}"/>
                </a:ext>
              </a:extLst>
            </p:cNvPr>
            <p:cNvSpPr/>
            <p:nvPr/>
          </p:nvSpPr>
          <p:spPr>
            <a:xfrm>
              <a:off x="2557156" y="1446209"/>
              <a:ext cx="1095122" cy="1584926"/>
            </a:xfrm>
            <a:custGeom>
              <a:avLst/>
              <a:gdLst/>
              <a:ahLst/>
              <a:cxnLst/>
              <a:rect l="l" t="t" r="r" b="b"/>
              <a:pathLst>
                <a:path w="902969" h="1306830">
                  <a:moveTo>
                    <a:pt x="341680" y="0"/>
                  </a:moveTo>
                  <a:lnTo>
                    <a:pt x="277278" y="6983"/>
                  </a:lnTo>
                  <a:lnTo>
                    <a:pt x="213500" y="29687"/>
                  </a:lnTo>
                  <a:lnTo>
                    <a:pt x="158543" y="64758"/>
                  </a:lnTo>
                  <a:lnTo>
                    <a:pt x="111855" y="111129"/>
                  </a:lnTo>
                  <a:lnTo>
                    <a:pt x="73370" y="167438"/>
                  </a:lnTo>
                  <a:lnTo>
                    <a:pt x="43025" y="232323"/>
                  </a:lnTo>
                  <a:lnTo>
                    <a:pt x="20756" y="304419"/>
                  </a:lnTo>
                  <a:lnTo>
                    <a:pt x="12631" y="342745"/>
                  </a:lnTo>
                  <a:lnTo>
                    <a:pt x="6500" y="382364"/>
                  </a:lnTo>
                  <a:lnTo>
                    <a:pt x="2357" y="423103"/>
                  </a:lnTo>
                  <a:lnTo>
                    <a:pt x="193" y="464794"/>
                  </a:lnTo>
                  <a:lnTo>
                    <a:pt x="0" y="507266"/>
                  </a:lnTo>
                  <a:lnTo>
                    <a:pt x="1770" y="550348"/>
                  </a:lnTo>
                  <a:lnTo>
                    <a:pt x="5495" y="593870"/>
                  </a:lnTo>
                  <a:lnTo>
                    <a:pt x="11167" y="637662"/>
                  </a:lnTo>
                  <a:lnTo>
                    <a:pt x="18779" y="681552"/>
                  </a:lnTo>
                  <a:lnTo>
                    <a:pt x="28322" y="725372"/>
                  </a:lnTo>
                  <a:lnTo>
                    <a:pt x="39788" y="768950"/>
                  </a:lnTo>
                  <a:lnTo>
                    <a:pt x="53170" y="812116"/>
                  </a:lnTo>
                  <a:lnTo>
                    <a:pt x="68459" y="854700"/>
                  </a:lnTo>
                  <a:lnTo>
                    <a:pt x="85647" y="896532"/>
                  </a:lnTo>
                  <a:lnTo>
                    <a:pt x="104726" y="937440"/>
                  </a:lnTo>
                  <a:lnTo>
                    <a:pt x="125689" y="977255"/>
                  </a:lnTo>
                  <a:lnTo>
                    <a:pt x="148527" y="1015806"/>
                  </a:lnTo>
                  <a:lnTo>
                    <a:pt x="173233" y="1052923"/>
                  </a:lnTo>
                  <a:lnTo>
                    <a:pt x="199798" y="1088436"/>
                  </a:lnTo>
                  <a:lnTo>
                    <a:pt x="228214" y="1122174"/>
                  </a:lnTo>
                  <a:lnTo>
                    <a:pt x="258474" y="1153966"/>
                  </a:lnTo>
                  <a:lnTo>
                    <a:pt x="290569" y="1183643"/>
                  </a:lnTo>
                  <a:lnTo>
                    <a:pt x="324492" y="1211034"/>
                  </a:lnTo>
                  <a:lnTo>
                    <a:pt x="360234" y="1235968"/>
                  </a:lnTo>
                  <a:lnTo>
                    <a:pt x="397788" y="1258276"/>
                  </a:lnTo>
                  <a:lnTo>
                    <a:pt x="437145" y="1277786"/>
                  </a:lnTo>
                  <a:lnTo>
                    <a:pt x="478298" y="1294329"/>
                  </a:lnTo>
                  <a:lnTo>
                    <a:pt x="522872" y="1303657"/>
                  </a:lnTo>
                  <a:lnTo>
                    <a:pt x="566215" y="1306537"/>
                  </a:lnTo>
                  <a:lnTo>
                    <a:pt x="608077" y="1303118"/>
                  </a:lnTo>
                  <a:lnTo>
                    <a:pt x="648209" y="1293546"/>
                  </a:lnTo>
                  <a:lnTo>
                    <a:pt x="686361" y="1277967"/>
                  </a:lnTo>
                  <a:lnTo>
                    <a:pt x="722282" y="1256529"/>
                  </a:lnTo>
                  <a:lnTo>
                    <a:pt x="755724" y="1229377"/>
                  </a:lnTo>
                  <a:lnTo>
                    <a:pt x="786435" y="1196658"/>
                  </a:lnTo>
                  <a:lnTo>
                    <a:pt x="814166" y="1158519"/>
                  </a:lnTo>
                  <a:lnTo>
                    <a:pt x="838668" y="1115106"/>
                  </a:lnTo>
                  <a:lnTo>
                    <a:pt x="859690" y="1066567"/>
                  </a:lnTo>
                  <a:lnTo>
                    <a:pt x="873705" y="1024732"/>
                  </a:lnTo>
                  <a:lnTo>
                    <a:pt x="884857" y="981975"/>
                  </a:lnTo>
                  <a:lnTo>
                    <a:pt x="893236" y="938444"/>
                  </a:lnTo>
                  <a:lnTo>
                    <a:pt x="898935" y="894286"/>
                  </a:lnTo>
                  <a:lnTo>
                    <a:pt x="902045" y="849647"/>
                  </a:lnTo>
                  <a:lnTo>
                    <a:pt x="902657" y="804674"/>
                  </a:lnTo>
                  <a:lnTo>
                    <a:pt x="900863" y="759515"/>
                  </a:lnTo>
                  <a:lnTo>
                    <a:pt x="896754" y="714317"/>
                  </a:lnTo>
                  <a:lnTo>
                    <a:pt x="890422" y="669226"/>
                  </a:lnTo>
                  <a:lnTo>
                    <a:pt x="881958" y="624390"/>
                  </a:lnTo>
                  <a:lnTo>
                    <a:pt x="871455" y="579955"/>
                  </a:lnTo>
                  <a:lnTo>
                    <a:pt x="859002" y="536069"/>
                  </a:lnTo>
                  <a:lnTo>
                    <a:pt x="844693" y="492879"/>
                  </a:lnTo>
                  <a:lnTo>
                    <a:pt x="828618" y="450532"/>
                  </a:lnTo>
                  <a:lnTo>
                    <a:pt x="810869" y="409174"/>
                  </a:lnTo>
                  <a:lnTo>
                    <a:pt x="791538" y="368953"/>
                  </a:lnTo>
                  <a:lnTo>
                    <a:pt x="770715" y="330016"/>
                  </a:lnTo>
                  <a:lnTo>
                    <a:pt x="748493" y="292510"/>
                  </a:lnTo>
                  <a:lnTo>
                    <a:pt x="724963" y="256582"/>
                  </a:lnTo>
                  <a:lnTo>
                    <a:pt x="700216" y="222379"/>
                  </a:lnTo>
                  <a:lnTo>
                    <a:pt x="674345" y="190047"/>
                  </a:lnTo>
                  <a:lnTo>
                    <a:pt x="647440" y="159735"/>
                  </a:lnTo>
                  <a:lnTo>
                    <a:pt x="619593" y="131588"/>
                  </a:lnTo>
                  <a:lnTo>
                    <a:pt x="590895" y="105755"/>
                  </a:lnTo>
                  <a:lnTo>
                    <a:pt x="531315" y="61615"/>
                  </a:lnTo>
                  <a:lnTo>
                    <a:pt x="469431" y="28492"/>
                  </a:lnTo>
                  <a:lnTo>
                    <a:pt x="405975" y="7561"/>
                  </a:lnTo>
                  <a:lnTo>
                    <a:pt x="34168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0BBE1907-ED4B-4166-984A-C74E12AC0492}"/>
                </a:ext>
              </a:extLst>
            </p:cNvPr>
            <p:cNvSpPr/>
            <p:nvPr/>
          </p:nvSpPr>
          <p:spPr>
            <a:xfrm>
              <a:off x="1911062" y="0"/>
              <a:ext cx="1095894" cy="705438"/>
            </a:xfrm>
            <a:custGeom>
              <a:avLst/>
              <a:gdLst/>
              <a:ahLst/>
              <a:cxnLst/>
              <a:rect l="l" t="t" r="r" b="b"/>
              <a:pathLst>
                <a:path w="903605" h="581660">
                  <a:moveTo>
                    <a:pt x="860190" y="0"/>
                  </a:moveTo>
                  <a:lnTo>
                    <a:pt x="0" y="0"/>
                  </a:lnTo>
                  <a:lnTo>
                    <a:pt x="791" y="2380"/>
                  </a:lnTo>
                  <a:lnTo>
                    <a:pt x="16609" y="43672"/>
                  </a:lnTo>
                  <a:lnTo>
                    <a:pt x="34439" y="84743"/>
                  </a:lnTo>
                  <a:lnTo>
                    <a:pt x="54212" y="125419"/>
                  </a:lnTo>
                  <a:lnTo>
                    <a:pt x="75863" y="165525"/>
                  </a:lnTo>
                  <a:lnTo>
                    <a:pt x="99325" y="204886"/>
                  </a:lnTo>
                  <a:lnTo>
                    <a:pt x="124530" y="243327"/>
                  </a:lnTo>
                  <a:lnTo>
                    <a:pt x="151412" y="280674"/>
                  </a:lnTo>
                  <a:lnTo>
                    <a:pt x="179904" y="316752"/>
                  </a:lnTo>
                  <a:lnTo>
                    <a:pt x="209938" y="351386"/>
                  </a:lnTo>
                  <a:lnTo>
                    <a:pt x="241449" y="384401"/>
                  </a:lnTo>
                  <a:lnTo>
                    <a:pt x="274369" y="415623"/>
                  </a:lnTo>
                  <a:lnTo>
                    <a:pt x="308631" y="444877"/>
                  </a:lnTo>
                  <a:lnTo>
                    <a:pt x="344169" y="471987"/>
                  </a:lnTo>
                  <a:lnTo>
                    <a:pt x="380916" y="496780"/>
                  </a:lnTo>
                  <a:lnTo>
                    <a:pt x="418804" y="519081"/>
                  </a:lnTo>
                  <a:lnTo>
                    <a:pt x="457767" y="538714"/>
                  </a:lnTo>
                  <a:lnTo>
                    <a:pt x="497738" y="555505"/>
                  </a:lnTo>
                  <a:lnTo>
                    <a:pt x="538651" y="569280"/>
                  </a:lnTo>
                  <a:lnTo>
                    <a:pt x="591154" y="579441"/>
                  </a:lnTo>
                  <a:lnTo>
                    <a:pt x="641013" y="581598"/>
                  </a:lnTo>
                  <a:lnTo>
                    <a:pt x="687805" y="575968"/>
                  </a:lnTo>
                  <a:lnTo>
                    <a:pt x="731108" y="562772"/>
                  </a:lnTo>
                  <a:lnTo>
                    <a:pt x="770498" y="542228"/>
                  </a:lnTo>
                  <a:lnTo>
                    <a:pt x="805554" y="514554"/>
                  </a:lnTo>
                  <a:lnTo>
                    <a:pt x="835851" y="479971"/>
                  </a:lnTo>
                  <a:lnTo>
                    <a:pt x="860969" y="438696"/>
                  </a:lnTo>
                  <a:lnTo>
                    <a:pt x="880483" y="390950"/>
                  </a:lnTo>
                  <a:lnTo>
                    <a:pt x="891179" y="352301"/>
                  </a:lnTo>
                  <a:lnTo>
                    <a:pt x="898490" y="312534"/>
                  </a:lnTo>
                  <a:lnTo>
                    <a:pt x="902549" y="271813"/>
                  </a:lnTo>
                  <a:lnTo>
                    <a:pt x="903486" y="230299"/>
                  </a:lnTo>
                  <a:lnTo>
                    <a:pt x="901435" y="188154"/>
                  </a:lnTo>
                  <a:lnTo>
                    <a:pt x="896527" y="145541"/>
                  </a:lnTo>
                  <a:lnTo>
                    <a:pt x="888893" y="102623"/>
                  </a:lnTo>
                  <a:lnTo>
                    <a:pt x="878666" y="59562"/>
                  </a:lnTo>
                  <a:lnTo>
                    <a:pt x="865978" y="16519"/>
                  </a:lnTo>
                  <a:lnTo>
                    <a:pt x="86019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0905CB39-D35C-3CB3-299C-9B8F05A71BB4}"/>
                </a:ext>
              </a:extLst>
            </p:cNvPr>
            <p:cNvSpPr/>
            <p:nvPr/>
          </p:nvSpPr>
          <p:spPr>
            <a:xfrm>
              <a:off x="3526839" y="1"/>
              <a:ext cx="873326" cy="370432"/>
            </a:xfrm>
            <a:custGeom>
              <a:avLst/>
              <a:gdLst/>
              <a:ahLst/>
              <a:cxnLst/>
              <a:rect l="l" t="t" r="r" b="b"/>
              <a:pathLst>
                <a:path w="720089" h="305435">
                  <a:moveTo>
                    <a:pt x="719627" y="0"/>
                  </a:moveTo>
                  <a:lnTo>
                    <a:pt x="0" y="0"/>
                  </a:lnTo>
                  <a:lnTo>
                    <a:pt x="34953" y="35352"/>
                  </a:lnTo>
                  <a:lnTo>
                    <a:pt x="70903" y="69521"/>
                  </a:lnTo>
                  <a:lnTo>
                    <a:pt x="107552" y="102139"/>
                  </a:lnTo>
                  <a:lnTo>
                    <a:pt x="144867" y="133105"/>
                  </a:lnTo>
                  <a:lnTo>
                    <a:pt x="182819" y="162323"/>
                  </a:lnTo>
                  <a:lnTo>
                    <a:pt x="221376" y="189694"/>
                  </a:lnTo>
                  <a:lnTo>
                    <a:pt x="260508" y="215118"/>
                  </a:lnTo>
                  <a:lnTo>
                    <a:pt x="300184" y="238498"/>
                  </a:lnTo>
                  <a:lnTo>
                    <a:pt x="340373" y="259735"/>
                  </a:lnTo>
                  <a:lnTo>
                    <a:pt x="381044" y="278730"/>
                  </a:lnTo>
                  <a:lnTo>
                    <a:pt x="445575" y="298755"/>
                  </a:lnTo>
                  <a:lnTo>
                    <a:pt x="485914" y="304966"/>
                  </a:lnTo>
                  <a:lnTo>
                    <a:pt x="528794" y="305225"/>
                  </a:lnTo>
                  <a:lnTo>
                    <a:pt x="572079" y="296967"/>
                  </a:lnTo>
                  <a:lnTo>
                    <a:pt x="613638" y="277627"/>
                  </a:lnTo>
                  <a:lnTo>
                    <a:pt x="651338" y="244641"/>
                  </a:lnTo>
                  <a:lnTo>
                    <a:pt x="683045" y="195445"/>
                  </a:lnTo>
                  <a:lnTo>
                    <a:pt x="704725" y="136633"/>
                  </a:lnTo>
                  <a:lnTo>
                    <a:pt x="716738" y="70537"/>
                  </a:lnTo>
                  <a:lnTo>
                    <a:pt x="719627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6640A942-2446-4CDA-913F-BBC2943C558D}"/>
                </a:ext>
              </a:extLst>
            </p:cNvPr>
            <p:cNvSpPr/>
            <p:nvPr/>
          </p:nvSpPr>
          <p:spPr>
            <a:xfrm>
              <a:off x="1123722" y="1427879"/>
              <a:ext cx="682334" cy="824038"/>
            </a:xfrm>
            <a:custGeom>
              <a:avLst/>
              <a:gdLst/>
              <a:ahLst/>
              <a:cxnLst/>
              <a:rect l="l" t="t" r="r" b="b"/>
              <a:pathLst>
                <a:path w="562610" h="679450">
                  <a:moveTo>
                    <a:pt x="219751" y="0"/>
                  </a:moveTo>
                  <a:lnTo>
                    <a:pt x="148333" y="14618"/>
                  </a:lnTo>
                  <a:lnTo>
                    <a:pt x="113753" y="32027"/>
                  </a:lnTo>
                  <a:lnTo>
                    <a:pt x="60695" y="78418"/>
                  </a:lnTo>
                  <a:lnTo>
                    <a:pt x="24267" y="139561"/>
                  </a:lnTo>
                  <a:lnTo>
                    <a:pt x="4143" y="211413"/>
                  </a:lnTo>
                  <a:lnTo>
                    <a:pt x="94" y="250091"/>
                  </a:lnTo>
                  <a:lnTo>
                    <a:pt x="0" y="289931"/>
                  </a:lnTo>
                  <a:lnTo>
                    <a:pt x="3819" y="330426"/>
                  </a:lnTo>
                  <a:lnTo>
                    <a:pt x="11512" y="371071"/>
                  </a:lnTo>
                  <a:lnTo>
                    <a:pt x="23037" y="411361"/>
                  </a:lnTo>
                  <a:lnTo>
                    <a:pt x="38355" y="450790"/>
                  </a:lnTo>
                  <a:lnTo>
                    <a:pt x="57424" y="488853"/>
                  </a:lnTo>
                  <a:lnTo>
                    <a:pt x="80204" y="525045"/>
                  </a:lnTo>
                  <a:lnTo>
                    <a:pt x="106654" y="558860"/>
                  </a:lnTo>
                  <a:lnTo>
                    <a:pt x="136735" y="589793"/>
                  </a:lnTo>
                  <a:lnTo>
                    <a:pt x="170405" y="617338"/>
                  </a:lnTo>
                  <a:lnTo>
                    <a:pt x="207623" y="640991"/>
                  </a:lnTo>
                  <a:lnTo>
                    <a:pt x="248349" y="660244"/>
                  </a:lnTo>
                  <a:lnTo>
                    <a:pt x="292544" y="674594"/>
                  </a:lnTo>
                  <a:lnTo>
                    <a:pt x="337480" y="678862"/>
                  </a:lnTo>
                  <a:lnTo>
                    <a:pt x="380268" y="674335"/>
                  </a:lnTo>
                  <a:lnTo>
                    <a:pt x="420203" y="661512"/>
                  </a:lnTo>
                  <a:lnTo>
                    <a:pt x="456579" y="640894"/>
                  </a:lnTo>
                  <a:lnTo>
                    <a:pt x="488693" y="612977"/>
                  </a:lnTo>
                  <a:lnTo>
                    <a:pt x="515839" y="578262"/>
                  </a:lnTo>
                  <a:lnTo>
                    <a:pt x="537313" y="537248"/>
                  </a:lnTo>
                  <a:lnTo>
                    <a:pt x="552410" y="490432"/>
                  </a:lnTo>
                  <a:lnTo>
                    <a:pt x="560225" y="445029"/>
                  </a:lnTo>
                  <a:lnTo>
                    <a:pt x="562449" y="399740"/>
                  </a:lnTo>
                  <a:lnTo>
                    <a:pt x="559464" y="354960"/>
                  </a:lnTo>
                  <a:lnTo>
                    <a:pt x="551650" y="311088"/>
                  </a:lnTo>
                  <a:lnTo>
                    <a:pt x="539388" y="268520"/>
                  </a:lnTo>
                  <a:lnTo>
                    <a:pt x="523058" y="227654"/>
                  </a:lnTo>
                  <a:lnTo>
                    <a:pt x="503040" y="188888"/>
                  </a:lnTo>
                  <a:lnTo>
                    <a:pt x="479716" y="152617"/>
                  </a:lnTo>
                  <a:lnTo>
                    <a:pt x="453466" y="119241"/>
                  </a:lnTo>
                  <a:lnTo>
                    <a:pt x="424670" y="89156"/>
                  </a:lnTo>
                  <a:lnTo>
                    <a:pt x="393709" y="62758"/>
                  </a:lnTo>
                  <a:lnTo>
                    <a:pt x="360964" y="40447"/>
                  </a:lnTo>
                  <a:lnTo>
                    <a:pt x="326815" y="22618"/>
                  </a:lnTo>
                  <a:lnTo>
                    <a:pt x="255828" y="1997"/>
                  </a:lnTo>
                  <a:lnTo>
                    <a:pt x="219751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1FF5377D-45EF-4C74-935C-ABB589FFBA97}"/>
                </a:ext>
              </a:extLst>
            </p:cNvPr>
            <p:cNvSpPr/>
            <p:nvPr/>
          </p:nvSpPr>
          <p:spPr>
            <a:xfrm>
              <a:off x="775506" y="261819"/>
              <a:ext cx="696197" cy="778601"/>
            </a:xfrm>
            <a:custGeom>
              <a:avLst/>
              <a:gdLst/>
              <a:ahLst/>
              <a:cxnLst/>
              <a:rect l="l" t="t" r="r" b="b"/>
              <a:pathLst>
                <a:path w="574040" h="641985">
                  <a:moveTo>
                    <a:pt x="202848" y="0"/>
                  </a:moveTo>
                  <a:lnTo>
                    <a:pt x="129937" y="15755"/>
                  </a:lnTo>
                  <a:lnTo>
                    <a:pt x="95354" y="33915"/>
                  </a:lnTo>
                  <a:lnTo>
                    <a:pt x="44605" y="81795"/>
                  </a:lnTo>
                  <a:lnTo>
                    <a:pt x="13056" y="144438"/>
                  </a:lnTo>
                  <a:lnTo>
                    <a:pt x="0" y="217409"/>
                  </a:lnTo>
                  <a:lnTo>
                    <a:pt x="186" y="256382"/>
                  </a:lnTo>
                  <a:lnTo>
                    <a:pt x="4730" y="296274"/>
                  </a:lnTo>
                  <a:lnTo>
                    <a:pt x="13545" y="336531"/>
                  </a:lnTo>
                  <a:lnTo>
                    <a:pt x="26542" y="376599"/>
                  </a:lnTo>
                  <a:lnTo>
                    <a:pt x="43633" y="415924"/>
                  </a:lnTo>
                  <a:lnTo>
                    <a:pt x="64730" y="453951"/>
                  </a:lnTo>
                  <a:lnTo>
                    <a:pt x="89743" y="490126"/>
                  </a:lnTo>
                  <a:lnTo>
                    <a:pt x="118586" y="523895"/>
                  </a:lnTo>
                  <a:lnTo>
                    <a:pt x="151170" y="554703"/>
                  </a:lnTo>
                  <a:lnTo>
                    <a:pt x="187406" y="581997"/>
                  </a:lnTo>
                  <a:lnTo>
                    <a:pt x="227207" y="605222"/>
                  </a:lnTo>
                  <a:lnTo>
                    <a:pt x="270484" y="623823"/>
                  </a:lnTo>
                  <a:lnTo>
                    <a:pt x="317148" y="637247"/>
                  </a:lnTo>
                  <a:lnTo>
                    <a:pt x="360066" y="641518"/>
                  </a:lnTo>
                  <a:lnTo>
                    <a:pt x="403233" y="637858"/>
                  </a:lnTo>
                  <a:lnTo>
                    <a:pt x="444974" y="625669"/>
                  </a:lnTo>
                  <a:lnTo>
                    <a:pt x="483618" y="604355"/>
                  </a:lnTo>
                  <a:lnTo>
                    <a:pt x="517492" y="573319"/>
                  </a:lnTo>
                  <a:lnTo>
                    <a:pt x="544924" y="531964"/>
                  </a:lnTo>
                  <a:lnTo>
                    <a:pt x="564240" y="479692"/>
                  </a:lnTo>
                  <a:lnTo>
                    <a:pt x="571926" y="435937"/>
                  </a:lnTo>
                  <a:lnTo>
                    <a:pt x="573521" y="392067"/>
                  </a:lnTo>
                  <a:lnTo>
                    <a:pt x="569464" y="348500"/>
                  </a:lnTo>
                  <a:lnTo>
                    <a:pt x="560197" y="305655"/>
                  </a:lnTo>
                  <a:lnTo>
                    <a:pt x="546159" y="263948"/>
                  </a:lnTo>
                  <a:lnTo>
                    <a:pt x="527792" y="223800"/>
                  </a:lnTo>
                  <a:lnTo>
                    <a:pt x="505534" y="185627"/>
                  </a:lnTo>
                  <a:lnTo>
                    <a:pt x="479828" y="149849"/>
                  </a:lnTo>
                  <a:lnTo>
                    <a:pt x="451112" y="116883"/>
                  </a:lnTo>
                  <a:lnTo>
                    <a:pt x="419828" y="87148"/>
                  </a:lnTo>
                  <a:lnTo>
                    <a:pt x="386416" y="61061"/>
                  </a:lnTo>
                  <a:lnTo>
                    <a:pt x="351316" y="39042"/>
                  </a:lnTo>
                  <a:lnTo>
                    <a:pt x="314969" y="21508"/>
                  </a:lnTo>
                  <a:lnTo>
                    <a:pt x="277815" y="8877"/>
                  </a:lnTo>
                  <a:lnTo>
                    <a:pt x="240295" y="1568"/>
                  </a:lnTo>
                  <a:lnTo>
                    <a:pt x="20284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1" name="object 24">
              <a:extLst>
                <a:ext uri="{FF2B5EF4-FFF2-40B4-BE49-F238E27FC236}">
                  <a16:creationId xmlns:a16="http://schemas.microsoft.com/office/drawing/2014/main" id="{A7ED521D-421D-9AF5-4468-A08822C5A946}"/>
                </a:ext>
              </a:extLst>
            </p:cNvPr>
            <p:cNvSpPr/>
            <p:nvPr/>
          </p:nvSpPr>
          <p:spPr>
            <a:xfrm>
              <a:off x="115683" y="1"/>
              <a:ext cx="483641" cy="102427"/>
            </a:xfrm>
            <a:custGeom>
              <a:avLst/>
              <a:gdLst/>
              <a:ahLst/>
              <a:cxnLst/>
              <a:rect l="l" t="t" r="r" b="b"/>
              <a:pathLst>
                <a:path w="398780" h="84455">
                  <a:moveTo>
                    <a:pt x="398428" y="0"/>
                  </a:moveTo>
                  <a:lnTo>
                    <a:pt x="0" y="0"/>
                  </a:lnTo>
                  <a:lnTo>
                    <a:pt x="13110" y="10565"/>
                  </a:lnTo>
                  <a:lnTo>
                    <a:pt x="50324" y="34693"/>
                  </a:lnTo>
                  <a:lnTo>
                    <a:pt x="90227" y="54797"/>
                  </a:lnTo>
                  <a:lnTo>
                    <a:pt x="132598" y="70368"/>
                  </a:lnTo>
                  <a:lnTo>
                    <a:pt x="177215" y="80901"/>
                  </a:lnTo>
                  <a:lnTo>
                    <a:pt x="231415" y="84076"/>
                  </a:lnTo>
                  <a:lnTo>
                    <a:pt x="281296" y="77407"/>
                  </a:lnTo>
                  <a:lnTo>
                    <a:pt x="325951" y="61482"/>
                  </a:lnTo>
                  <a:lnTo>
                    <a:pt x="364473" y="36889"/>
                  </a:lnTo>
                  <a:lnTo>
                    <a:pt x="395957" y="4216"/>
                  </a:lnTo>
                  <a:lnTo>
                    <a:pt x="39842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826593EE-83BA-6896-966A-B357FF479857}"/>
                </a:ext>
              </a:extLst>
            </p:cNvPr>
            <p:cNvSpPr/>
            <p:nvPr/>
          </p:nvSpPr>
          <p:spPr>
            <a:xfrm>
              <a:off x="4147245" y="1569288"/>
              <a:ext cx="1281495" cy="2609198"/>
            </a:xfrm>
            <a:custGeom>
              <a:avLst/>
              <a:gdLst/>
              <a:ahLst/>
              <a:cxnLst/>
              <a:rect l="l" t="t" r="r" b="b"/>
              <a:pathLst>
                <a:path w="1056639" h="2151379">
                  <a:moveTo>
                    <a:pt x="348879" y="0"/>
                  </a:moveTo>
                  <a:lnTo>
                    <a:pt x="295367" y="7528"/>
                  </a:lnTo>
                  <a:lnTo>
                    <a:pt x="244776" y="26251"/>
                  </a:lnTo>
                  <a:lnTo>
                    <a:pt x="200450" y="55074"/>
                  </a:lnTo>
                  <a:lnTo>
                    <a:pt x="160589" y="93994"/>
                  </a:lnTo>
                  <a:lnTo>
                    <a:pt x="125177" y="142249"/>
                  </a:lnTo>
                  <a:lnTo>
                    <a:pt x="94202" y="199080"/>
                  </a:lnTo>
                  <a:lnTo>
                    <a:pt x="67648" y="263724"/>
                  </a:lnTo>
                  <a:lnTo>
                    <a:pt x="45501" y="335421"/>
                  </a:lnTo>
                  <a:lnTo>
                    <a:pt x="36076" y="373676"/>
                  </a:lnTo>
                  <a:lnTo>
                    <a:pt x="27748" y="413410"/>
                  </a:lnTo>
                  <a:lnTo>
                    <a:pt x="20514" y="454526"/>
                  </a:lnTo>
                  <a:lnTo>
                    <a:pt x="14373" y="496929"/>
                  </a:lnTo>
                  <a:lnTo>
                    <a:pt x="9323" y="540525"/>
                  </a:lnTo>
                  <a:lnTo>
                    <a:pt x="5363" y="585218"/>
                  </a:lnTo>
                  <a:lnTo>
                    <a:pt x="2490" y="630914"/>
                  </a:lnTo>
                  <a:lnTo>
                    <a:pt x="703" y="677516"/>
                  </a:lnTo>
                  <a:lnTo>
                    <a:pt x="0" y="724930"/>
                  </a:lnTo>
                  <a:lnTo>
                    <a:pt x="379" y="773061"/>
                  </a:lnTo>
                  <a:lnTo>
                    <a:pt x="1838" y="821814"/>
                  </a:lnTo>
                  <a:lnTo>
                    <a:pt x="4376" y="871093"/>
                  </a:lnTo>
                  <a:lnTo>
                    <a:pt x="7991" y="920804"/>
                  </a:lnTo>
                  <a:lnTo>
                    <a:pt x="12681" y="970851"/>
                  </a:lnTo>
                  <a:lnTo>
                    <a:pt x="18444" y="1021139"/>
                  </a:lnTo>
                  <a:lnTo>
                    <a:pt x="25279" y="1071573"/>
                  </a:lnTo>
                  <a:lnTo>
                    <a:pt x="33184" y="1122057"/>
                  </a:lnTo>
                  <a:lnTo>
                    <a:pt x="42156" y="1172498"/>
                  </a:lnTo>
                  <a:lnTo>
                    <a:pt x="52195" y="1222799"/>
                  </a:lnTo>
                  <a:lnTo>
                    <a:pt x="63298" y="1272866"/>
                  </a:lnTo>
                  <a:lnTo>
                    <a:pt x="75463" y="1322603"/>
                  </a:lnTo>
                  <a:lnTo>
                    <a:pt x="88689" y="1371915"/>
                  </a:lnTo>
                  <a:lnTo>
                    <a:pt x="102975" y="1420708"/>
                  </a:lnTo>
                  <a:lnTo>
                    <a:pt x="118317" y="1468885"/>
                  </a:lnTo>
                  <a:lnTo>
                    <a:pt x="134715" y="1516352"/>
                  </a:lnTo>
                  <a:lnTo>
                    <a:pt x="152167" y="1563014"/>
                  </a:lnTo>
                  <a:lnTo>
                    <a:pt x="170671" y="1608775"/>
                  </a:lnTo>
                  <a:lnTo>
                    <a:pt x="190224" y="1653541"/>
                  </a:lnTo>
                  <a:lnTo>
                    <a:pt x="210826" y="1697217"/>
                  </a:lnTo>
                  <a:lnTo>
                    <a:pt x="232475" y="1739706"/>
                  </a:lnTo>
                  <a:lnTo>
                    <a:pt x="255168" y="1780915"/>
                  </a:lnTo>
                  <a:lnTo>
                    <a:pt x="278904" y="1820747"/>
                  </a:lnTo>
                  <a:lnTo>
                    <a:pt x="303681" y="1859108"/>
                  </a:lnTo>
                  <a:lnTo>
                    <a:pt x="329498" y="1895903"/>
                  </a:lnTo>
                  <a:lnTo>
                    <a:pt x="356353" y="1931037"/>
                  </a:lnTo>
                  <a:lnTo>
                    <a:pt x="384243" y="1964414"/>
                  </a:lnTo>
                  <a:lnTo>
                    <a:pt x="413167" y="1995939"/>
                  </a:lnTo>
                  <a:lnTo>
                    <a:pt x="443123" y="2025517"/>
                  </a:lnTo>
                  <a:lnTo>
                    <a:pt x="474110" y="2053054"/>
                  </a:lnTo>
                  <a:lnTo>
                    <a:pt x="506126" y="2078453"/>
                  </a:lnTo>
                  <a:lnTo>
                    <a:pt x="539169" y="2101620"/>
                  </a:lnTo>
                  <a:lnTo>
                    <a:pt x="573236" y="2122460"/>
                  </a:lnTo>
                  <a:lnTo>
                    <a:pt x="615941" y="2138947"/>
                  </a:lnTo>
                  <a:lnTo>
                    <a:pt x="657687" y="2148354"/>
                  </a:lnTo>
                  <a:lnTo>
                    <a:pt x="698306" y="2150764"/>
                  </a:lnTo>
                  <a:lnTo>
                    <a:pt x="737632" y="2146260"/>
                  </a:lnTo>
                  <a:lnTo>
                    <a:pt x="775500" y="2134926"/>
                  </a:lnTo>
                  <a:lnTo>
                    <a:pt x="811742" y="2116843"/>
                  </a:lnTo>
                  <a:lnTo>
                    <a:pt x="846191" y="2092096"/>
                  </a:lnTo>
                  <a:lnTo>
                    <a:pt x="878683" y="2060769"/>
                  </a:lnTo>
                  <a:lnTo>
                    <a:pt x="909050" y="2022943"/>
                  </a:lnTo>
                  <a:lnTo>
                    <a:pt x="937125" y="1978702"/>
                  </a:lnTo>
                  <a:lnTo>
                    <a:pt x="962743" y="1928130"/>
                  </a:lnTo>
                  <a:lnTo>
                    <a:pt x="978771" y="1890208"/>
                  </a:lnTo>
                  <a:lnTo>
                    <a:pt x="993201" y="1850923"/>
                  </a:lnTo>
                  <a:lnTo>
                    <a:pt x="1006063" y="1810358"/>
                  </a:lnTo>
                  <a:lnTo>
                    <a:pt x="1017386" y="1768598"/>
                  </a:lnTo>
                  <a:lnTo>
                    <a:pt x="1027202" y="1725727"/>
                  </a:lnTo>
                  <a:lnTo>
                    <a:pt x="1035541" y="1681828"/>
                  </a:lnTo>
                  <a:lnTo>
                    <a:pt x="1042433" y="1636985"/>
                  </a:lnTo>
                  <a:lnTo>
                    <a:pt x="1047909" y="1591281"/>
                  </a:lnTo>
                  <a:lnTo>
                    <a:pt x="1051999" y="1544801"/>
                  </a:lnTo>
                  <a:lnTo>
                    <a:pt x="1054734" y="1497628"/>
                  </a:lnTo>
                  <a:lnTo>
                    <a:pt x="1056144" y="1449846"/>
                  </a:lnTo>
                  <a:lnTo>
                    <a:pt x="1056260" y="1401539"/>
                  </a:lnTo>
                  <a:lnTo>
                    <a:pt x="1055111" y="1352790"/>
                  </a:lnTo>
                  <a:lnTo>
                    <a:pt x="1052729" y="1303683"/>
                  </a:lnTo>
                  <a:lnTo>
                    <a:pt x="1049144" y="1254302"/>
                  </a:lnTo>
                  <a:lnTo>
                    <a:pt x="1044386" y="1204731"/>
                  </a:lnTo>
                  <a:lnTo>
                    <a:pt x="1038485" y="1155054"/>
                  </a:lnTo>
                  <a:lnTo>
                    <a:pt x="1031473" y="1105354"/>
                  </a:lnTo>
                  <a:lnTo>
                    <a:pt x="1023380" y="1055714"/>
                  </a:lnTo>
                  <a:lnTo>
                    <a:pt x="1014236" y="1006220"/>
                  </a:lnTo>
                  <a:lnTo>
                    <a:pt x="1004071" y="956954"/>
                  </a:lnTo>
                  <a:lnTo>
                    <a:pt x="992916" y="908000"/>
                  </a:lnTo>
                  <a:lnTo>
                    <a:pt x="980801" y="859442"/>
                  </a:lnTo>
                  <a:lnTo>
                    <a:pt x="967758" y="811364"/>
                  </a:lnTo>
                  <a:lnTo>
                    <a:pt x="953815" y="763849"/>
                  </a:lnTo>
                  <a:lnTo>
                    <a:pt x="939005" y="716982"/>
                  </a:lnTo>
                  <a:lnTo>
                    <a:pt x="923356" y="670846"/>
                  </a:lnTo>
                  <a:lnTo>
                    <a:pt x="906900" y="625524"/>
                  </a:lnTo>
                  <a:lnTo>
                    <a:pt x="889667" y="581101"/>
                  </a:lnTo>
                  <a:lnTo>
                    <a:pt x="871688" y="537660"/>
                  </a:lnTo>
                  <a:lnTo>
                    <a:pt x="852992" y="495286"/>
                  </a:lnTo>
                  <a:lnTo>
                    <a:pt x="833611" y="454061"/>
                  </a:lnTo>
                  <a:lnTo>
                    <a:pt x="813575" y="414069"/>
                  </a:lnTo>
                  <a:lnTo>
                    <a:pt x="792913" y="375395"/>
                  </a:lnTo>
                  <a:lnTo>
                    <a:pt x="771658" y="338122"/>
                  </a:lnTo>
                  <a:lnTo>
                    <a:pt x="749838" y="302334"/>
                  </a:lnTo>
                  <a:lnTo>
                    <a:pt x="727486" y="268114"/>
                  </a:lnTo>
                  <a:lnTo>
                    <a:pt x="704630" y="235547"/>
                  </a:lnTo>
                  <a:lnTo>
                    <a:pt x="681301" y="204716"/>
                  </a:lnTo>
                  <a:lnTo>
                    <a:pt x="633349" y="148596"/>
                  </a:lnTo>
                  <a:lnTo>
                    <a:pt x="583871" y="100426"/>
                  </a:lnTo>
                  <a:lnTo>
                    <a:pt x="533112" y="60876"/>
                  </a:lnTo>
                  <a:lnTo>
                    <a:pt x="481315" y="30614"/>
                  </a:lnTo>
                  <a:lnTo>
                    <a:pt x="428723" y="10313"/>
                  </a:lnTo>
                  <a:lnTo>
                    <a:pt x="375581" y="640"/>
                  </a:lnTo>
                  <a:lnTo>
                    <a:pt x="348879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 dirty="0"/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3BD3DBD7-A7BD-5D47-15CE-8BAD4C469DE8}"/>
                </a:ext>
              </a:extLst>
            </p:cNvPr>
            <p:cNvSpPr/>
            <p:nvPr/>
          </p:nvSpPr>
          <p:spPr>
            <a:xfrm>
              <a:off x="32506" y="3308161"/>
              <a:ext cx="740094" cy="840211"/>
            </a:xfrm>
            <a:custGeom>
              <a:avLst/>
              <a:gdLst/>
              <a:ahLst/>
              <a:cxnLst/>
              <a:rect l="l" t="t" r="r" b="b"/>
              <a:pathLst>
                <a:path w="610235" h="692785">
                  <a:moveTo>
                    <a:pt x="292998" y="0"/>
                  </a:moveTo>
                  <a:lnTo>
                    <a:pt x="217410" y="8742"/>
                  </a:lnTo>
                  <a:lnTo>
                    <a:pt x="179843" y="22115"/>
                  </a:lnTo>
                  <a:lnTo>
                    <a:pt x="142913" y="41923"/>
                  </a:lnTo>
                  <a:lnTo>
                    <a:pt x="111666" y="64761"/>
                  </a:lnTo>
                  <a:lnTo>
                    <a:pt x="60753" y="120589"/>
                  </a:lnTo>
                  <a:lnTo>
                    <a:pt x="25219" y="187076"/>
                  </a:lnTo>
                  <a:lnTo>
                    <a:pt x="13196" y="223239"/>
                  </a:lnTo>
                  <a:lnTo>
                    <a:pt x="4992" y="260773"/>
                  </a:lnTo>
                  <a:lnTo>
                    <a:pt x="596" y="299246"/>
                  </a:lnTo>
                  <a:lnTo>
                    <a:pt x="0" y="338228"/>
                  </a:lnTo>
                  <a:lnTo>
                    <a:pt x="3194" y="377287"/>
                  </a:lnTo>
                  <a:lnTo>
                    <a:pt x="10170" y="415991"/>
                  </a:lnTo>
                  <a:lnTo>
                    <a:pt x="20919" y="453911"/>
                  </a:lnTo>
                  <a:lnTo>
                    <a:pt x="35432" y="490614"/>
                  </a:lnTo>
                  <a:lnTo>
                    <a:pt x="53699" y="525669"/>
                  </a:lnTo>
                  <a:lnTo>
                    <a:pt x="75712" y="558645"/>
                  </a:lnTo>
                  <a:lnTo>
                    <a:pt x="101462" y="589110"/>
                  </a:lnTo>
                  <a:lnTo>
                    <a:pt x="130939" y="616634"/>
                  </a:lnTo>
                  <a:lnTo>
                    <a:pt x="164135" y="640785"/>
                  </a:lnTo>
                  <a:lnTo>
                    <a:pt x="201041" y="661132"/>
                  </a:lnTo>
                  <a:lnTo>
                    <a:pt x="241647" y="677244"/>
                  </a:lnTo>
                  <a:lnTo>
                    <a:pt x="285945" y="688688"/>
                  </a:lnTo>
                  <a:lnTo>
                    <a:pt x="334509" y="692300"/>
                  </a:lnTo>
                  <a:lnTo>
                    <a:pt x="381306" y="687213"/>
                  </a:lnTo>
                  <a:lnTo>
                    <a:pt x="425644" y="673941"/>
                  </a:lnTo>
                  <a:lnTo>
                    <a:pt x="466832" y="652998"/>
                  </a:lnTo>
                  <a:lnTo>
                    <a:pt x="504177" y="624898"/>
                  </a:lnTo>
                  <a:lnTo>
                    <a:pt x="536988" y="590155"/>
                  </a:lnTo>
                  <a:lnTo>
                    <a:pt x="564573" y="549283"/>
                  </a:lnTo>
                  <a:lnTo>
                    <a:pt x="586240" y="502796"/>
                  </a:lnTo>
                  <a:lnTo>
                    <a:pt x="601297" y="451209"/>
                  </a:lnTo>
                  <a:lnTo>
                    <a:pt x="608505" y="404878"/>
                  </a:lnTo>
                  <a:lnTo>
                    <a:pt x="610174" y="359462"/>
                  </a:lnTo>
                  <a:lnTo>
                    <a:pt x="606665" y="315285"/>
                  </a:lnTo>
                  <a:lnTo>
                    <a:pt x="598343" y="272672"/>
                  </a:lnTo>
                  <a:lnTo>
                    <a:pt x="585570" y="231947"/>
                  </a:lnTo>
                  <a:lnTo>
                    <a:pt x="568710" y="193436"/>
                  </a:lnTo>
                  <a:lnTo>
                    <a:pt x="548126" y="157462"/>
                  </a:lnTo>
                  <a:lnTo>
                    <a:pt x="524182" y="124351"/>
                  </a:lnTo>
                  <a:lnTo>
                    <a:pt x="497241" y="94427"/>
                  </a:lnTo>
                  <a:lnTo>
                    <a:pt x="467665" y="68015"/>
                  </a:lnTo>
                  <a:lnTo>
                    <a:pt x="435820" y="45440"/>
                  </a:lnTo>
                  <a:lnTo>
                    <a:pt x="402067" y="27026"/>
                  </a:lnTo>
                  <a:lnTo>
                    <a:pt x="330293" y="3981"/>
                  </a:lnTo>
                  <a:lnTo>
                    <a:pt x="29299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ED0C9800-9D04-C464-4930-55B03D3FAC49}"/>
                </a:ext>
              </a:extLst>
            </p:cNvPr>
            <p:cNvSpPr/>
            <p:nvPr/>
          </p:nvSpPr>
          <p:spPr>
            <a:xfrm>
              <a:off x="476533" y="4976083"/>
              <a:ext cx="1286886" cy="1578765"/>
            </a:xfrm>
            <a:custGeom>
              <a:avLst/>
              <a:gdLst/>
              <a:ahLst/>
              <a:cxnLst/>
              <a:rect l="l" t="t" r="r" b="b"/>
              <a:pathLst>
                <a:path w="1061085" h="1301750">
                  <a:moveTo>
                    <a:pt x="563555" y="0"/>
                  </a:moveTo>
                  <a:lnTo>
                    <a:pt x="489256" y="3951"/>
                  </a:lnTo>
                  <a:lnTo>
                    <a:pt x="451556" y="10910"/>
                  </a:lnTo>
                  <a:lnTo>
                    <a:pt x="413625" y="21324"/>
                  </a:lnTo>
                  <a:lnTo>
                    <a:pt x="375564" y="35295"/>
                  </a:lnTo>
                  <a:lnTo>
                    <a:pt x="337475" y="52923"/>
                  </a:lnTo>
                  <a:lnTo>
                    <a:pt x="299459" y="74307"/>
                  </a:lnTo>
                  <a:lnTo>
                    <a:pt x="266289" y="96440"/>
                  </a:lnTo>
                  <a:lnTo>
                    <a:pt x="234996" y="120952"/>
                  </a:lnTo>
                  <a:lnTo>
                    <a:pt x="205594" y="147689"/>
                  </a:lnTo>
                  <a:lnTo>
                    <a:pt x="178096" y="176501"/>
                  </a:lnTo>
                  <a:lnTo>
                    <a:pt x="152515" y="207234"/>
                  </a:lnTo>
                  <a:lnTo>
                    <a:pt x="128865" y="239735"/>
                  </a:lnTo>
                  <a:lnTo>
                    <a:pt x="107160" y="273854"/>
                  </a:lnTo>
                  <a:lnTo>
                    <a:pt x="87412" y="309437"/>
                  </a:lnTo>
                  <a:lnTo>
                    <a:pt x="69636" y="346331"/>
                  </a:lnTo>
                  <a:lnTo>
                    <a:pt x="53844" y="384385"/>
                  </a:lnTo>
                  <a:lnTo>
                    <a:pt x="40050" y="423446"/>
                  </a:lnTo>
                  <a:lnTo>
                    <a:pt x="28268" y="463362"/>
                  </a:lnTo>
                  <a:lnTo>
                    <a:pt x="18510" y="503980"/>
                  </a:lnTo>
                  <a:lnTo>
                    <a:pt x="10791" y="545148"/>
                  </a:lnTo>
                  <a:lnTo>
                    <a:pt x="5124" y="586713"/>
                  </a:lnTo>
                  <a:lnTo>
                    <a:pt x="1523" y="628524"/>
                  </a:lnTo>
                  <a:lnTo>
                    <a:pt x="0" y="670427"/>
                  </a:lnTo>
                  <a:lnTo>
                    <a:pt x="569" y="712271"/>
                  </a:lnTo>
                  <a:lnTo>
                    <a:pt x="3243" y="753902"/>
                  </a:lnTo>
                  <a:lnTo>
                    <a:pt x="8037" y="795169"/>
                  </a:lnTo>
                  <a:lnTo>
                    <a:pt x="14963" y="835920"/>
                  </a:lnTo>
                  <a:lnTo>
                    <a:pt x="24035" y="876001"/>
                  </a:lnTo>
                  <a:lnTo>
                    <a:pt x="35267" y="915260"/>
                  </a:lnTo>
                  <a:lnTo>
                    <a:pt x="48671" y="953546"/>
                  </a:lnTo>
                  <a:lnTo>
                    <a:pt x="64261" y="990705"/>
                  </a:lnTo>
                  <a:lnTo>
                    <a:pt x="82051" y="1026585"/>
                  </a:lnTo>
                  <a:lnTo>
                    <a:pt x="102055" y="1061034"/>
                  </a:lnTo>
                  <a:lnTo>
                    <a:pt x="124284" y="1093900"/>
                  </a:lnTo>
                  <a:lnTo>
                    <a:pt x="148754" y="1125029"/>
                  </a:lnTo>
                  <a:lnTo>
                    <a:pt x="175477" y="1154271"/>
                  </a:lnTo>
                  <a:lnTo>
                    <a:pt x="204467" y="1181471"/>
                  </a:lnTo>
                  <a:lnTo>
                    <a:pt x="235737" y="1206479"/>
                  </a:lnTo>
                  <a:lnTo>
                    <a:pt x="269302" y="1229141"/>
                  </a:lnTo>
                  <a:lnTo>
                    <a:pt x="305173" y="1249305"/>
                  </a:lnTo>
                  <a:lnTo>
                    <a:pt x="343365" y="1266819"/>
                  </a:lnTo>
                  <a:lnTo>
                    <a:pt x="383890" y="1281530"/>
                  </a:lnTo>
                  <a:lnTo>
                    <a:pt x="426764" y="1293286"/>
                  </a:lnTo>
                  <a:lnTo>
                    <a:pt x="468800" y="1299564"/>
                  </a:lnTo>
                  <a:lnTo>
                    <a:pt x="510709" y="1301512"/>
                  </a:lnTo>
                  <a:lnTo>
                    <a:pt x="552321" y="1299268"/>
                  </a:lnTo>
                  <a:lnTo>
                    <a:pt x="593465" y="1292967"/>
                  </a:lnTo>
                  <a:lnTo>
                    <a:pt x="633970" y="1282747"/>
                  </a:lnTo>
                  <a:lnTo>
                    <a:pt x="673667" y="1268743"/>
                  </a:lnTo>
                  <a:lnTo>
                    <a:pt x="712385" y="1251092"/>
                  </a:lnTo>
                  <a:lnTo>
                    <a:pt x="749954" y="1229930"/>
                  </a:lnTo>
                  <a:lnTo>
                    <a:pt x="786204" y="1205395"/>
                  </a:lnTo>
                  <a:lnTo>
                    <a:pt x="820964" y="1177622"/>
                  </a:lnTo>
                  <a:lnTo>
                    <a:pt x="854064" y="1146748"/>
                  </a:lnTo>
                  <a:lnTo>
                    <a:pt x="885334" y="1112909"/>
                  </a:lnTo>
                  <a:lnTo>
                    <a:pt x="914604" y="1076242"/>
                  </a:lnTo>
                  <a:lnTo>
                    <a:pt x="941702" y="1036884"/>
                  </a:lnTo>
                  <a:lnTo>
                    <a:pt x="966460" y="994970"/>
                  </a:lnTo>
                  <a:lnTo>
                    <a:pt x="988705" y="950638"/>
                  </a:lnTo>
                  <a:lnTo>
                    <a:pt x="1008270" y="904024"/>
                  </a:lnTo>
                  <a:lnTo>
                    <a:pt x="1024982" y="855264"/>
                  </a:lnTo>
                  <a:lnTo>
                    <a:pt x="1038672" y="804495"/>
                  </a:lnTo>
                  <a:lnTo>
                    <a:pt x="1048675" y="755459"/>
                  </a:lnTo>
                  <a:lnTo>
                    <a:pt x="1055603" y="707067"/>
                  </a:lnTo>
                  <a:lnTo>
                    <a:pt x="1059559" y="659420"/>
                  </a:lnTo>
                  <a:lnTo>
                    <a:pt x="1060643" y="612617"/>
                  </a:lnTo>
                  <a:lnTo>
                    <a:pt x="1058958" y="566761"/>
                  </a:lnTo>
                  <a:lnTo>
                    <a:pt x="1054604" y="521950"/>
                  </a:lnTo>
                  <a:lnTo>
                    <a:pt x="1047684" y="478285"/>
                  </a:lnTo>
                  <a:lnTo>
                    <a:pt x="1038298" y="435867"/>
                  </a:lnTo>
                  <a:lnTo>
                    <a:pt x="1026548" y="394796"/>
                  </a:lnTo>
                  <a:lnTo>
                    <a:pt x="1012537" y="355173"/>
                  </a:lnTo>
                  <a:lnTo>
                    <a:pt x="996364" y="317097"/>
                  </a:lnTo>
                  <a:lnTo>
                    <a:pt x="978133" y="280670"/>
                  </a:lnTo>
                  <a:lnTo>
                    <a:pt x="957944" y="245991"/>
                  </a:lnTo>
                  <a:lnTo>
                    <a:pt x="935899" y="213162"/>
                  </a:lnTo>
                  <a:lnTo>
                    <a:pt x="912100" y="182282"/>
                  </a:lnTo>
                  <a:lnTo>
                    <a:pt x="886648" y="153453"/>
                  </a:lnTo>
                  <a:lnTo>
                    <a:pt x="831191" y="102345"/>
                  </a:lnTo>
                  <a:lnTo>
                    <a:pt x="770341" y="60643"/>
                  </a:lnTo>
                  <a:lnTo>
                    <a:pt x="704910" y="29149"/>
                  </a:lnTo>
                  <a:lnTo>
                    <a:pt x="635711" y="8667"/>
                  </a:lnTo>
                  <a:lnTo>
                    <a:pt x="56355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892D67BE-3ECD-BA62-EC72-58CA5F5AD597}"/>
                </a:ext>
              </a:extLst>
            </p:cNvPr>
            <p:cNvSpPr/>
            <p:nvPr/>
          </p:nvSpPr>
          <p:spPr>
            <a:xfrm>
              <a:off x="646515" y="7166261"/>
              <a:ext cx="1875264" cy="2431298"/>
            </a:xfrm>
            <a:custGeom>
              <a:avLst/>
              <a:gdLst/>
              <a:ahLst/>
              <a:cxnLst/>
              <a:rect l="l" t="t" r="r" b="b"/>
              <a:pathLst>
                <a:path w="1546225" h="2004695">
                  <a:moveTo>
                    <a:pt x="949225" y="0"/>
                  </a:moveTo>
                  <a:lnTo>
                    <a:pt x="874816" y="6173"/>
                  </a:lnTo>
                  <a:lnTo>
                    <a:pt x="836719" y="12940"/>
                  </a:lnTo>
                  <a:lnTo>
                    <a:pt x="798088" y="22227"/>
                  </a:lnTo>
                  <a:lnTo>
                    <a:pt x="758967" y="34081"/>
                  </a:lnTo>
                  <a:lnTo>
                    <a:pt x="719401" y="48552"/>
                  </a:lnTo>
                  <a:lnTo>
                    <a:pt x="679436" y="65689"/>
                  </a:lnTo>
                  <a:lnTo>
                    <a:pt x="639116" y="85540"/>
                  </a:lnTo>
                  <a:lnTo>
                    <a:pt x="598486" y="108153"/>
                  </a:lnTo>
                  <a:lnTo>
                    <a:pt x="560257" y="131814"/>
                  </a:lnTo>
                  <a:lnTo>
                    <a:pt x="523235" y="157087"/>
                  </a:lnTo>
                  <a:lnTo>
                    <a:pt x="487425" y="183901"/>
                  </a:lnTo>
                  <a:lnTo>
                    <a:pt x="452833" y="212189"/>
                  </a:lnTo>
                  <a:lnTo>
                    <a:pt x="419464" y="241881"/>
                  </a:lnTo>
                  <a:lnTo>
                    <a:pt x="387325" y="272907"/>
                  </a:lnTo>
                  <a:lnTo>
                    <a:pt x="356421" y="305199"/>
                  </a:lnTo>
                  <a:lnTo>
                    <a:pt x="326758" y="338688"/>
                  </a:lnTo>
                  <a:lnTo>
                    <a:pt x="298343" y="373304"/>
                  </a:lnTo>
                  <a:lnTo>
                    <a:pt x="271180" y="408979"/>
                  </a:lnTo>
                  <a:lnTo>
                    <a:pt x="245276" y="445644"/>
                  </a:lnTo>
                  <a:lnTo>
                    <a:pt x="220636" y="483228"/>
                  </a:lnTo>
                  <a:lnTo>
                    <a:pt x="197267" y="521664"/>
                  </a:lnTo>
                  <a:lnTo>
                    <a:pt x="175174" y="560881"/>
                  </a:lnTo>
                  <a:lnTo>
                    <a:pt x="154363" y="600812"/>
                  </a:lnTo>
                  <a:lnTo>
                    <a:pt x="134839" y="641386"/>
                  </a:lnTo>
                  <a:lnTo>
                    <a:pt x="116610" y="682535"/>
                  </a:lnTo>
                  <a:lnTo>
                    <a:pt x="99680" y="724190"/>
                  </a:lnTo>
                  <a:lnTo>
                    <a:pt x="84055" y="766282"/>
                  </a:lnTo>
                  <a:lnTo>
                    <a:pt x="69741" y="808740"/>
                  </a:lnTo>
                  <a:lnTo>
                    <a:pt x="56744" y="851498"/>
                  </a:lnTo>
                  <a:lnTo>
                    <a:pt x="45070" y="894484"/>
                  </a:lnTo>
                  <a:lnTo>
                    <a:pt x="34725" y="937630"/>
                  </a:lnTo>
                  <a:lnTo>
                    <a:pt x="25714" y="980868"/>
                  </a:lnTo>
                  <a:lnTo>
                    <a:pt x="18044" y="1024127"/>
                  </a:lnTo>
                  <a:lnTo>
                    <a:pt x="11719" y="1067339"/>
                  </a:lnTo>
                  <a:lnTo>
                    <a:pt x="6747" y="1110435"/>
                  </a:lnTo>
                  <a:lnTo>
                    <a:pt x="3132" y="1153346"/>
                  </a:lnTo>
                  <a:lnTo>
                    <a:pt x="881" y="1196002"/>
                  </a:lnTo>
                  <a:lnTo>
                    <a:pt x="0" y="1238334"/>
                  </a:lnTo>
                  <a:lnTo>
                    <a:pt x="493" y="1280274"/>
                  </a:lnTo>
                  <a:lnTo>
                    <a:pt x="2368" y="1321752"/>
                  </a:lnTo>
                  <a:lnTo>
                    <a:pt x="5630" y="1362699"/>
                  </a:lnTo>
                  <a:lnTo>
                    <a:pt x="10285" y="1403046"/>
                  </a:lnTo>
                  <a:lnTo>
                    <a:pt x="16338" y="1442724"/>
                  </a:lnTo>
                  <a:lnTo>
                    <a:pt x="23795" y="1481664"/>
                  </a:lnTo>
                  <a:lnTo>
                    <a:pt x="32663" y="1519796"/>
                  </a:lnTo>
                  <a:lnTo>
                    <a:pt x="42947" y="1557052"/>
                  </a:lnTo>
                  <a:lnTo>
                    <a:pt x="54653" y="1593363"/>
                  </a:lnTo>
                  <a:lnTo>
                    <a:pt x="82355" y="1662871"/>
                  </a:lnTo>
                  <a:lnTo>
                    <a:pt x="115814" y="1727767"/>
                  </a:lnTo>
                  <a:lnTo>
                    <a:pt x="155077" y="1787500"/>
                  </a:lnTo>
                  <a:lnTo>
                    <a:pt x="200191" y="1841516"/>
                  </a:lnTo>
                  <a:lnTo>
                    <a:pt x="251203" y="1889261"/>
                  </a:lnTo>
                  <a:lnTo>
                    <a:pt x="308160" y="1930185"/>
                  </a:lnTo>
                  <a:lnTo>
                    <a:pt x="371107" y="1963733"/>
                  </a:lnTo>
                  <a:lnTo>
                    <a:pt x="440092" y="1989353"/>
                  </a:lnTo>
                  <a:lnTo>
                    <a:pt x="512973" y="2002190"/>
                  </a:lnTo>
                  <a:lnTo>
                    <a:pt x="550131" y="2004344"/>
                  </a:lnTo>
                  <a:lnTo>
                    <a:pt x="587666" y="2003743"/>
                  </a:lnTo>
                  <a:lnTo>
                    <a:pt x="663561" y="1994534"/>
                  </a:lnTo>
                  <a:lnTo>
                    <a:pt x="701770" y="1986057"/>
                  </a:lnTo>
                  <a:lnTo>
                    <a:pt x="740050" y="1975086"/>
                  </a:lnTo>
                  <a:lnTo>
                    <a:pt x="778326" y="1961684"/>
                  </a:lnTo>
                  <a:lnTo>
                    <a:pt x="816522" y="1945919"/>
                  </a:lnTo>
                  <a:lnTo>
                    <a:pt x="854561" y="1927855"/>
                  </a:lnTo>
                  <a:lnTo>
                    <a:pt x="892368" y="1907557"/>
                  </a:lnTo>
                  <a:lnTo>
                    <a:pt x="929865" y="1885091"/>
                  </a:lnTo>
                  <a:lnTo>
                    <a:pt x="966978" y="1860522"/>
                  </a:lnTo>
                  <a:lnTo>
                    <a:pt x="1003629" y="1833916"/>
                  </a:lnTo>
                  <a:lnTo>
                    <a:pt x="1039742" y="1805336"/>
                  </a:lnTo>
                  <a:lnTo>
                    <a:pt x="1075242" y="1774850"/>
                  </a:lnTo>
                  <a:lnTo>
                    <a:pt x="1110052" y="1742521"/>
                  </a:lnTo>
                  <a:lnTo>
                    <a:pt x="1144096" y="1708416"/>
                  </a:lnTo>
                  <a:lnTo>
                    <a:pt x="1177297" y="1672599"/>
                  </a:lnTo>
                  <a:lnTo>
                    <a:pt x="1209580" y="1635136"/>
                  </a:lnTo>
                  <a:lnTo>
                    <a:pt x="1240868" y="1596093"/>
                  </a:lnTo>
                  <a:lnTo>
                    <a:pt x="1271085" y="1555533"/>
                  </a:lnTo>
                  <a:lnTo>
                    <a:pt x="1300155" y="1513523"/>
                  </a:lnTo>
                  <a:lnTo>
                    <a:pt x="1328001" y="1470129"/>
                  </a:lnTo>
                  <a:lnTo>
                    <a:pt x="1354548" y="1425414"/>
                  </a:lnTo>
                  <a:lnTo>
                    <a:pt x="1379720" y="1379445"/>
                  </a:lnTo>
                  <a:lnTo>
                    <a:pt x="1403439" y="1332287"/>
                  </a:lnTo>
                  <a:lnTo>
                    <a:pt x="1425630" y="1284004"/>
                  </a:lnTo>
                  <a:lnTo>
                    <a:pt x="1446217" y="1234663"/>
                  </a:lnTo>
                  <a:lnTo>
                    <a:pt x="1465123" y="1184329"/>
                  </a:lnTo>
                  <a:lnTo>
                    <a:pt x="1482273" y="1133066"/>
                  </a:lnTo>
                  <a:lnTo>
                    <a:pt x="1497589" y="1080940"/>
                  </a:lnTo>
                  <a:lnTo>
                    <a:pt x="1510885" y="1028790"/>
                  </a:lnTo>
                  <a:lnTo>
                    <a:pt x="1521982" y="977354"/>
                  </a:lnTo>
                  <a:lnTo>
                    <a:pt x="1530926" y="926682"/>
                  </a:lnTo>
                  <a:lnTo>
                    <a:pt x="1537762" y="876821"/>
                  </a:lnTo>
                  <a:lnTo>
                    <a:pt x="1542534" y="827821"/>
                  </a:lnTo>
                  <a:lnTo>
                    <a:pt x="1545288" y="779731"/>
                  </a:lnTo>
                  <a:lnTo>
                    <a:pt x="1546068" y="732599"/>
                  </a:lnTo>
                  <a:lnTo>
                    <a:pt x="1544920" y="686474"/>
                  </a:lnTo>
                  <a:lnTo>
                    <a:pt x="1541888" y="641405"/>
                  </a:lnTo>
                  <a:lnTo>
                    <a:pt x="1537017" y="597440"/>
                  </a:lnTo>
                  <a:lnTo>
                    <a:pt x="1530353" y="554629"/>
                  </a:lnTo>
                  <a:lnTo>
                    <a:pt x="1521940" y="513020"/>
                  </a:lnTo>
                  <a:lnTo>
                    <a:pt x="1511824" y="472663"/>
                  </a:lnTo>
                  <a:lnTo>
                    <a:pt x="1500049" y="433604"/>
                  </a:lnTo>
                  <a:lnTo>
                    <a:pt x="1486660" y="395895"/>
                  </a:lnTo>
                  <a:lnTo>
                    <a:pt x="1471702" y="359582"/>
                  </a:lnTo>
                  <a:lnTo>
                    <a:pt x="1455220" y="324716"/>
                  </a:lnTo>
                  <a:lnTo>
                    <a:pt x="1417865" y="259517"/>
                  </a:lnTo>
                  <a:lnTo>
                    <a:pt x="1374953" y="200687"/>
                  </a:lnTo>
                  <a:lnTo>
                    <a:pt x="1326846" y="148616"/>
                  </a:lnTo>
                  <a:lnTo>
                    <a:pt x="1273902" y="103696"/>
                  </a:lnTo>
                  <a:lnTo>
                    <a:pt x="1216481" y="66316"/>
                  </a:lnTo>
                  <a:lnTo>
                    <a:pt x="1154944" y="36866"/>
                  </a:lnTo>
                  <a:lnTo>
                    <a:pt x="1089648" y="15736"/>
                  </a:lnTo>
                  <a:lnTo>
                    <a:pt x="1020955" y="3318"/>
                  </a:lnTo>
                  <a:lnTo>
                    <a:pt x="94922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070D7DA2-1150-C51D-E58F-F5E314B1C772}"/>
                </a:ext>
              </a:extLst>
            </p:cNvPr>
            <p:cNvSpPr/>
            <p:nvPr/>
          </p:nvSpPr>
          <p:spPr>
            <a:xfrm>
              <a:off x="2025717" y="3588362"/>
              <a:ext cx="2682360" cy="4003901"/>
            </a:xfrm>
            <a:custGeom>
              <a:avLst/>
              <a:gdLst/>
              <a:ahLst/>
              <a:cxnLst/>
              <a:rect l="l" t="t" r="r" b="b"/>
              <a:pathLst>
                <a:path w="2211704" h="3301365">
                  <a:moveTo>
                    <a:pt x="956703" y="688670"/>
                  </a:moveTo>
                  <a:lnTo>
                    <a:pt x="955433" y="641553"/>
                  </a:lnTo>
                  <a:lnTo>
                    <a:pt x="951750" y="595160"/>
                  </a:lnTo>
                  <a:lnTo>
                    <a:pt x="945756" y="549592"/>
                  </a:lnTo>
                  <a:lnTo>
                    <a:pt x="937526" y="504990"/>
                  </a:lnTo>
                  <a:lnTo>
                    <a:pt x="927163" y="461454"/>
                  </a:lnTo>
                  <a:lnTo>
                    <a:pt x="914755" y="419112"/>
                  </a:lnTo>
                  <a:lnTo>
                    <a:pt x="900379" y="378091"/>
                  </a:lnTo>
                  <a:lnTo>
                    <a:pt x="884135" y="338505"/>
                  </a:lnTo>
                  <a:lnTo>
                    <a:pt x="866127" y="300482"/>
                  </a:lnTo>
                  <a:lnTo>
                    <a:pt x="846416" y="264147"/>
                  </a:lnTo>
                  <a:lnTo>
                    <a:pt x="825119" y="229603"/>
                  </a:lnTo>
                  <a:lnTo>
                    <a:pt x="802309" y="197002"/>
                  </a:lnTo>
                  <a:lnTo>
                    <a:pt x="778078" y="166433"/>
                  </a:lnTo>
                  <a:lnTo>
                    <a:pt x="752525" y="138036"/>
                  </a:lnTo>
                  <a:lnTo>
                    <a:pt x="697801" y="88226"/>
                  </a:lnTo>
                  <a:lnTo>
                    <a:pt x="638860" y="48552"/>
                  </a:lnTo>
                  <a:lnTo>
                    <a:pt x="576414" y="19964"/>
                  </a:lnTo>
                  <a:lnTo>
                    <a:pt x="511187" y="3467"/>
                  </a:lnTo>
                  <a:lnTo>
                    <a:pt x="443903" y="0"/>
                  </a:lnTo>
                  <a:lnTo>
                    <a:pt x="409714" y="3454"/>
                  </a:lnTo>
                  <a:lnTo>
                    <a:pt x="340702" y="21374"/>
                  </a:lnTo>
                  <a:lnTo>
                    <a:pt x="271437" y="54775"/>
                  </a:lnTo>
                  <a:lnTo>
                    <a:pt x="237858" y="76873"/>
                  </a:lnTo>
                  <a:lnTo>
                    <a:pt x="206578" y="101523"/>
                  </a:lnTo>
                  <a:lnTo>
                    <a:pt x="177584" y="128536"/>
                  </a:lnTo>
                  <a:lnTo>
                    <a:pt x="150850" y="157772"/>
                  </a:lnTo>
                  <a:lnTo>
                    <a:pt x="126365" y="189064"/>
                  </a:lnTo>
                  <a:lnTo>
                    <a:pt x="104114" y="222250"/>
                  </a:lnTo>
                  <a:lnTo>
                    <a:pt x="84061" y="257162"/>
                  </a:lnTo>
                  <a:lnTo>
                    <a:pt x="66205" y="293649"/>
                  </a:lnTo>
                  <a:lnTo>
                    <a:pt x="50533" y="331546"/>
                  </a:lnTo>
                  <a:lnTo>
                    <a:pt x="36995" y="370700"/>
                  </a:lnTo>
                  <a:lnTo>
                    <a:pt x="25603" y="410946"/>
                  </a:lnTo>
                  <a:lnTo>
                    <a:pt x="16319" y="452120"/>
                  </a:lnTo>
                  <a:lnTo>
                    <a:pt x="9144" y="494055"/>
                  </a:lnTo>
                  <a:lnTo>
                    <a:pt x="4038" y="536613"/>
                  </a:lnTo>
                  <a:lnTo>
                    <a:pt x="990" y="579615"/>
                  </a:lnTo>
                  <a:lnTo>
                    <a:pt x="0" y="622909"/>
                  </a:lnTo>
                  <a:lnTo>
                    <a:pt x="1016" y="666330"/>
                  </a:lnTo>
                  <a:lnTo>
                    <a:pt x="4051" y="709726"/>
                  </a:lnTo>
                  <a:lnTo>
                    <a:pt x="9055" y="752919"/>
                  </a:lnTo>
                  <a:lnTo>
                    <a:pt x="16040" y="795769"/>
                  </a:lnTo>
                  <a:lnTo>
                    <a:pt x="24968" y="838098"/>
                  </a:lnTo>
                  <a:lnTo>
                    <a:pt x="35826" y="879767"/>
                  </a:lnTo>
                  <a:lnTo>
                    <a:pt x="48602" y="920584"/>
                  </a:lnTo>
                  <a:lnTo>
                    <a:pt x="63258" y="960424"/>
                  </a:lnTo>
                  <a:lnTo>
                    <a:pt x="79794" y="999096"/>
                  </a:lnTo>
                  <a:lnTo>
                    <a:pt x="98196" y="1036459"/>
                  </a:lnTo>
                  <a:lnTo>
                    <a:pt x="118427" y="1072349"/>
                  </a:lnTo>
                  <a:lnTo>
                    <a:pt x="140474" y="1106589"/>
                  </a:lnTo>
                  <a:lnTo>
                    <a:pt x="164325" y="1139050"/>
                  </a:lnTo>
                  <a:lnTo>
                    <a:pt x="189953" y="1169543"/>
                  </a:lnTo>
                  <a:lnTo>
                    <a:pt x="217347" y="1197927"/>
                  </a:lnTo>
                  <a:lnTo>
                    <a:pt x="246481" y="1224026"/>
                  </a:lnTo>
                  <a:lnTo>
                    <a:pt x="277342" y="1247686"/>
                  </a:lnTo>
                  <a:lnTo>
                    <a:pt x="309905" y="1268742"/>
                  </a:lnTo>
                  <a:lnTo>
                    <a:pt x="344170" y="1287056"/>
                  </a:lnTo>
                  <a:lnTo>
                    <a:pt x="380085" y="1302435"/>
                  </a:lnTo>
                  <a:lnTo>
                    <a:pt x="417664" y="1314742"/>
                  </a:lnTo>
                  <a:lnTo>
                    <a:pt x="461530" y="1322705"/>
                  </a:lnTo>
                  <a:lnTo>
                    <a:pt x="504850" y="1325168"/>
                  </a:lnTo>
                  <a:lnTo>
                    <a:pt x="547408" y="1322324"/>
                  </a:lnTo>
                  <a:lnTo>
                    <a:pt x="589000" y="1314297"/>
                  </a:lnTo>
                  <a:lnTo>
                    <a:pt x="629424" y="1301267"/>
                  </a:lnTo>
                  <a:lnTo>
                    <a:pt x="668477" y="1283385"/>
                  </a:lnTo>
                  <a:lnTo>
                    <a:pt x="705942" y="1260817"/>
                  </a:lnTo>
                  <a:lnTo>
                    <a:pt x="741616" y="1233716"/>
                  </a:lnTo>
                  <a:lnTo>
                    <a:pt x="775284" y="1202245"/>
                  </a:lnTo>
                  <a:lnTo>
                    <a:pt x="806754" y="1166558"/>
                  </a:lnTo>
                  <a:lnTo>
                    <a:pt x="835799" y="1126832"/>
                  </a:lnTo>
                  <a:lnTo>
                    <a:pt x="862241" y="1083208"/>
                  </a:lnTo>
                  <a:lnTo>
                    <a:pt x="885837" y="1035862"/>
                  </a:lnTo>
                  <a:lnTo>
                    <a:pt x="906411" y="984935"/>
                  </a:lnTo>
                  <a:lnTo>
                    <a:pt x="923747" y="930605"/>
                  </a:lnTo>
                  <a:lnTo>
                    <a:pt x="935875" y="881773"/>
                  </a:lnTo>
                  <a:lnTo>
                    <a:pt x="945146" y="833031"/>
                  </a:lnTo>
                  <a:lnTo>
                    <a:pt x="951649" y="784529"/>
                  </a:lnTo>
                  <a:lnTo>
                    <a:pt x="955471" y="736358"/>
                  </a:lnTo>
                  <a:lnTo>
                    <a:pt x="956703" y="688670"/>
                  </a:lnTo>
                  <a:close/>
                </a:path>
                <a:path w="2211704" h="3301365">
                  <a:moveTo>
                    <a:pt x="2211082" y="2063762"/>
                  </a:moveTo>
                  <a:lnTo>
                    <a:pt x="2209736" y="2016226"/>
                  </a:lnTo>
                  <a:lnTo>
                    <a:pt x="2207069" y="1969300"/>
                  </a:lnTo>
                  <a:lnTo>
                    <a:pt x="2203094" y="1923072"/>
                  </a:lnTo>
                  <a:lnTo>
                    <a:pt x="2197836" y="1877580"/>
                  </a:lnTo>
                  <a:lnTo>
                    <a:pt x="2191308" y="1832927"/>
                  </a:lnTo>
                  <a:lnTo>
                    <a:pt x="2183549" y="1789163"/>
                  </a:lnTo>
                  <a:lnTo>
                    <a:pt x="2174583" y="1746364"/>
                  </a:lnTo>
                  <a:lnTo>
                    <a:pt x="2164423" y="1704594"/>
                  </a:lnTo>
                  <a:lnTo>
                    <a:pt x="2153094" y="1663928"/>
                  </a:lnTo>
                  <a:lnTo>
                    <a:pt x="2140623" y="1624418"/>
                  </a:lnTo>
                  <a:lnTo>
                    <a:pt x="2127034" y="1586166"/>
                  </a:lnTo>
                  <a:lnTo>
                    <a:pt x="2112340" y="1549209"/>
                  </a:lnTo>
                  <a:lnTo>
                    <a:pt x="2096566" y="1513624"/>
                  </a:lnTo>
                  <a:lnTo>
                    <a:pt x="2061908" y="1446872"/>
                  </a:lnTo>
                  <a:lnTo>
                    <a:pt x="2023224" y="1386446"/>
                  </a:lnTo>
                  <a:lnTo>
                    <a:pt x="1980692" y="1332903"/>
                  </a:lnTo>
                  <a:lnTo>
                    <a:pt x="1934514" y="1286789"/>
                  </a:lnTo>
                  <a:lnTo>
                    <a:pt x="1884883" y="1248676"/>
                  </a:lnTo>
                  <a:lnTo>
                    <a:pt x="1831949" y="1219085"/>
                  </a:lnTo>
                  <a:lnTo>
                    <a:pt x="1775929" y="1198587"/>
                  </a:lnTo>
                  <a:lnTo>
                    <a:pt x="1717001" y="1187742"/>
                  </a:lnTo>
                  <a:lnTo>
                    <a:pt x="1686509" y="1186103"/>
                  </a:lnTo>
                  <a:lnTo>
                    <a:pt x="1655343" y="1187081"/>
                  </a:lnTo>
                  <a:lnTo>
                    <a:pt x="1591144" y="1197152"/>
                  </a:lnTo>
                  <a:lnTo>
                    <a:pt x="1524596" y="1218539"/>
                  </a:lnTo>
                  <a:lnTo>
                    <a:pt x="1458061" y="1250797"/>
                  </a:lnTo>
                  <a:lnTo>
                    <a:pt x="1395463" y="1291831"/>
                  </a:lnTo>
                  <a:lnTo>
                    <a:pt x="1336852" y="1340967"/>
                  </a:lnTo>
                  <a:lnTo>
                    <a:pt x="1309052" y="1368374"/>
                  </a:lnTo>
                  <a:lnTo>
                    <a:pt x="1282280" y="1397546"/>
                  </a:lnTo>
                  <a:lnTo>
                    <a:pt x="1256525" y="1428419"/>
                  </a:lnTo>
                  <a:lnTo>
                    <a:pt x="1231811" y="1460893"/>
                  </a:lnTo>
                  <a:lnTo>
                    <a:pt x="1208125" y="1494904"/>
                  </a:lnTo>
                  <a:lnTo>
                    <a:pt x="1185494" y="1530362"/>
                  </a:lnTo>
                  <a:lnTo>
                    <a:pt x="1163904" y="1567180"/>
                  </a:lnTo>
                  <a:lnTo>
                    <a:pt x="1143368" y="1605280"/>
                  </a:lnTo>
                  <a:lnTo>
                    <a:pt x="1123911" y="1644586"/>
                  </a:lnTo>
                  <a:lnTo>
                    <a:pt x="1105522" y="1684985"/>
                  </a:lnTo>
                  <a:lnTo>
                    <a:pt x="1088199" y="1726438"/>
                  </a:lnTo>
                  <a:lnTo>
                    <a:pt x="1071968" y="1768817"/>
                  </a:lnTo>
                  <a:lnTo>
                    <a:pt x="1056830" y="1812074"/>
                  </a:lnTo>
                  <a:lnTo>
                    <a:pt x="1042797" y="1856117"/>
                  </a:lnTo>
                  <a:lnTo>
                    <a:pt x="1029868" y="1900859"/>
                  </a:lnTo>
                  <a:lnTo>
                    <a:pt x="1018044" y="1946211"/>
                  </a:lnTo>
                  <a:lnTo>
                    <a:pt x="1007338" y="1992096"/>
                  </a:lnTo>
                  <a:lnTo>
                    <a:pt x="997762" y="2038438"/>
                  </a:lnTo>
                  <a:lnTo>
                    <a:pt x="989317" y="2085149"/>
                  </a:lnTo>
                  <a:lnTo>
                    <a:pt x="982014" y="2132139"/>
                  </a:lnTo>
                  <a:lnTo>
                    <a:pt x="975855" y="2179332"/>
                  </a:lnTo>
                  <a:lnTo>
                    <a:pt x="970851" y="2226653"/>
                  </a:lnTo>
                  <a:lnTo>
                    <a:pt x="967003" y="2273998"/>
                  </a:lnTo>
                  <a:lnTo>
                    <a:pt x="964323" y="2321306"/>
                  </a:lnTo>
                  <a:lnTo>
                    <a:pt x="962812" y="2368473"/>
                  </a:lnTo>
                  <a:lnTo>
                    <a:pt x="962482" y="2415438"/>
                  </a:lnTo>
                  <a:lnTo>
                    <a:pt x="963345" y="2462111"/>
                  </a:lnTo>
                  <a:lnTo>
                    <a:pt x="965390" y="2508402"/>
                  </a:lnTo>
                  <a:lnTo>
                    <a:pt x="968641" y="2554236"/>
                  </a:lnTo>
                  <a:lnTo>
                    <a:pt x="973099" y="2599525"/>
                  </a:lnTo>
                  <a:lnTo>
                    <a:pt x="978776" y="2644178"/>
                  </a:lnTo>
                  <a:lnTo>
                    <a:pt x="985672" y="2688132"/>
                  </a:lnTo>
                  <a:lnTo>
                    <a:pt x="993787" y="2731287"/>
                  </a:lnTo>
                  <a:lnTo>
                    <a:pt x="1003134" y="2773578"/>
                  </a:lnTo>
                  <a:lnTo>
                    <a:pt x="1013726" y="2814904"/>
                  </a:lnTo>
                  <a:lnTo>
                    <a:pt x="1025575" y="2855188"/>
                  </a:lnTo>
                  <a:lnTo>
                    <a:pt x="1038669" y="2894342"/>
                  </a:lnTo>
                  <a:lnTo>
                    <a:pt x="1053020" y="2932303"/>
                  </a:lnTo>
                  <a:lnTo>
                    <a:pt x="1068641" y="2968968"/>
                  </a:lnTo>
                  <a:lnTo>
                    <a:pt x="1085545" y="3004261"/>
                  </a:lnTo>
                  <a:lnTo>
                    <a:pt x="1103718" y="3038094"/>
                  </a:lnTo>
                  <a:lnTo>
                    <a:pt x="1143952" y="3101073"/>
                  </a:lnTo>
                  <a:lnTo>
                    <a:pt x="1189393" y="3157232"/>
                  </a:lnTo>
                  <a:lnTo>
                    <a:pt x="1240078" y="3205911"/>
                  </a:lnTo>
                  <a:lnTo>
                    <a:pt x="1296085" y="3246450"/>
                  </a:lnTo>
                  <a:lnTo>
                    <a:pt x="1357464" y="3278187"/>
                  </a:lnTo>
                  <a:lnTo>
                    <a:pt x="1394510" y="3289922"/>
                  </a:lnTo>
                  <a:lnTo>
                    <a:pt x="1431975" y="3297478"/>
                  </a:lnTo>
                  <a:lnTo>
                    <a:pt x="1469745" y="3300958"/>
                  </a:lnTo>
                  <a:lnTo>
                    <a:pt x="1507731" y="3300399"/>
                  </a:lnTo>
                  <a:lnTo>
                    <a:pt x="1545818" y="3295891"/>
                  </a:lnTo>
                  <a:lnTo>
                    <a:pt x="1583893" y="3287509"/>
                  </a:lnTo>
                  <a:lnTo>
                    <a:pt x="1621853" y="3275330"/>
                  </a:lnTo>
                  <a:lnTo>
                    <a:pt x="1659585" y="3259417"/>
                  </a:lnTo>
                  <a:lnTo>
                    <a:pt x="1696986" y="3239846"/>
                  </a:lnTo>
                  <a:lnTo>
                    <a:pt x="1733956" y="3216681"/>
                  </a:lnTo>
                  <a:lnTo>
                    <a:pt x="1770380" y="3190011"/>
                  </a:lnTo>
                  <a:lnTo>
                    <a:pt x="1806155" y="3159912"/>
                  </a:lnTo>
                  <a:lnTo>
                    <a:pt x="1841157" y="3126435"/>
                  </a:lnTo>
                  <a:lnTo>
                    <a:pt x="1875307" y="3089668"/>
                  </a:lnTo>
                  <a:lnTo>
                    <a:pt x="1908467" y="3049689"/>
                  </a:lnTo>
                  <a:lnTo>
                    <a:pt x="1940560" y="3006560"/>
                  </a:lnTo>
                  <a:lnTo>
                    <a:pt x="1971459" y="2960357"/>
                  </a:lnTo>
                  <a:lnTo>
                    <a:pt x="2001062" y="2911157"/>
                  </a:lnTo>
                  <a:lnTo>
                    <a:pt x="2029256" y="2859036"/>
                  </a:lnTo>
                  <a:lnTo>
                    <a:pt x="2055952" y="2804058"/>
                  </a:lnTo>
                  <a:lnTo>
                    <a:pt x="2077326" y="2755531"/>
                  </a:lnTo>
                  <a:lnTo>
                    <a:pt x="2097024" y="2706586"/>
                  </a:lnTo>
                  <a:lnTo>
                    <a:pt x="2115070" y="2657297"/>
                  </a:lnTo>
                  <a:lnTo>
                    <a:pt x="2131479" y="2607729"/>
                  </a:lnTo>
                  <a:lnTo>
                    <a:pt x="2146287" y="2557945"/>
                  </a:lnTo>
                  <a:lnTo>
                    <a:pt x="2159508" y="2508034"/>
                  </a:lnTo>
                  <a:lnTo>
                    <a:pt x="2171179" y="2458034"/>
                  </a:lnTo>
                  <a:lnTo>
                    <a:pt x="2181301" y="2408034"/>
                  </a:lnTo>
                  <a:lnTo>
                    <a:pt x="2189911" y="2358110"/>
                  </a:lnTo>
                  <a:lnTo>
                    <a:pt x="2197036" y="2308314"/>
                  </a:lnTo>
                  <a:lnTo>
                    <a:pt x="2202688" y="2258720"/>
                  </a:lnTo>
                  <a:lnTo>
                    <a:pt x="2206891" y="2209406"/>
                  </a:lnTo>
                  <a:lnTo>
                    <a:pt x="2209685" y="2160422"/>
                  </a:lnTo>
                  <a:lnTo>
                    <a:pt x="2211070" y="2111857"/>
                  </a:lnTo>
                  <a:lnTo>
                    <a:pt x="2211082" y="2063762"/>
                  </a:lnTo>
                  <a:close/>
                </a:path>
              </a:pathLst>
            </a:custGeom>
            <a:solidFill>
              <a:srgbClr val="0A91BC">
                <a:alpha val="19608"/>
              </a:srgbClr>
            </a:solidFill>
          </p:spPr>
          <p:txBody>
            <a:bodyPr wrap="square" lIns="0" tIns="0" rIns="0" bIns="0" rtlCol="0"/>
            <a:lstStyle/>
            <a:p>
              <a:endParaRPr sz="1800" dirty="0"/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2B866CE8-11F2-6BCC-6E89-1F65621B6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4349" y="808204"/>
            <a:ext cx="3732559" cy="178686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B0BEAA3-6DE7-7182-F4F5-A09F60306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4685" y="102429"/>
            <a:ext cx="5100030" cy="3205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47AF9-6B05-1AEF-1004-ABCD35A65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156" y="2930473"/>
            <a:ext cx="15345409" cy="4089454"/>
          </a:xfrm>
        </p:spPr>
        <p:txBody>
          <a:bodyPr anchor="b">
            <a:normAutofit/>
          </a:bodyPr>
          <a:lstStyle>
            <a:lvl1pPr algn="l">
              <a:defRPr sz="5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63AC3-CEC2-3706-D32D-358CD8A0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156" y="7204076"/>
            <a:ext cx="15345409" cy="2524800"/>
          </a:xfrm>
        </p:spPr>
        <p:txBody>
          <a:bodyPr>
            <a:normAutofit/>
          </a:bodyPr>
          <a:lstStyle>
            <a:lvl1pPr marL="0" indent="0" algn="l">
              <a:buNone/>
              <a:defRPr sz="5300" b="0">
                <a:solidFill>
                  <a:schemeClr val="bg1"/>
                </a:solidFill>
                <a:latin typeface="+mj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C55DB8-7EEB-994A-8931-10243BAFD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9638" y="9847968"/>
            <a:ext cx="6506369" cy="638192"/>
          </a:xfrm>
        </p:spPr>
        <p:txBody>
          <a:bodyPr anchor="b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4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06E6F7-3C21-07A3-4FD4-028AB3189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9639" y="10641068"/>
            <a:ext cx="6505575" cy="1206500"/>
          </a:xfrm>
        </p:spPr>
        <p:txBody>
          <a:bodyPr>
            <a:noAutofit/>
          </a:bodyPr>
          <a:lstStyle>
            <a:lvl1pPr marL="0" indent="0">
              <a:buNone/>
              <a:defRPr sz="3100" i="1">
                <a:solidFill>
                  <a:schemeClr val="bg1"/>
                </a:solidFill>
              </a:defRPr>
            </a:lvl1pPr>
            <a:lvl2pPr marL="457177" indent="0">
              <a:buNone/>
              <a:defRPr sz="3500" i="1">
                <a:solidFill>
                  <a:schemeClr val="bg1"/>
                </a:solidFill>
              </a:defRPr>
            </a:lvl2pPr>
            <a:lvl3pPr marL="914354" indent="0">
              <a:buNone/>
              <a:defRPr sz="3500" i="1">
                <a:solidFill>
                  <a:schemeClr val="bg1"/>
                </a:solidFill>
              </a:defRPr>
            </a:lvl3pPr>
            <a:lvl4pPr marL="1371531" indent="0">
              <a:buNone/>
              <a:defRPr sz="3500" i="1">
                <a:solidFill>
                  <a:schemeClr val="bg1"/>
                </a:solidFill>
              </a:defRPr>
            </a:lvl4pPr>
            <a:lvl5pPr marL="1828709" indent="0">
              <a:buNone/>
              <a:defRPr sz="3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6A6BC-4F43-932A-F85F-880469AF88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49" y="11964989"/>
            <a:ext cx="4024286" cy="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0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5"/>
            <a:ext cx="5068158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5317" y="4015574"/>
            <a:ext cx="11658599" cy="886301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35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5"/>
            <a:ext cx="3579715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3807" y="4015574"/>
            <a:ext cx="13510111" cy="8863012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25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7" y="4015575"/>
            <a:ext cx="5562600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7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BC0358-AA96-8967-938F-EF623BA2A7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1210" y="4014788"/>
            <a:ext cx="5714998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99B047-77E3-CCDD-5DDA-7124549D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1007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5A3133-D132-6089-5725-1E0ED7D519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10214" y="8610600"/>
            <a:ext cx="5181601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68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7" y="4015575"/>
            <a:ext cx="5562600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7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1F5F1AD-833C-8188-4E85-3978E21FD1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0413" y="4014788"/>
            <a:ext cx="5715000" cy="88630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EF8194B-4770-25FA-1A71-DDFE898F0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4" y="4014788"/>
            <a:ext cx="5181601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78FAFCF6-C725-DE0C-BF20-287F8A9CA9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4" y="8610600"/>
            <a:ext cx="5181601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8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7" y="4015575"/>
            <a:ext cx="5562600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7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EB0A645-CAAE-5DD9-A4E0-5CA17DC5BD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7734" y="4014788"/>
            <a:ext cx="8477680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C2FA85B-F459-F4B7-5531-FEF6C54D0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0213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495F207-D1C3-BA16-7FCB-8E9E85455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09420" y="8610600"/>
            <a:ext cx="5181601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BC0358-AA96-8967-938F-EF623BA2A7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1207" y="4014788"/>
            <a:ext cx="5714999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99B047-77E3-CCDD-5DDA-7124549D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1006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5A3133-D132-6089-5725-1E0ED7D519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84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7" y="4015575"/>
            <a:ext cx="5562600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7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2" y="4014788"/>
            <a:ext cx="84776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6998BED-4ED8-4C94-6043-675DB1EE8D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4" y="4014788"/>
            <a:ext cx="5181601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07715FA5-3112-87BF-1D41-893712F39E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4" y="8610600"/>
            <a:ext cx="5181601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5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3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7" y="4015575"/>
            <a:ext cx="5562600" cy="2651126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7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177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35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53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709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4" y="4014788"/>
            <a:ext cx="13964079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70B13-3DBD-3B1E-7286-D9280C822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4874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C694B-3A12-5810-47A8-27B017CE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3"/>
            <a:ext cx="5068158" cy="137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20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0437-A851-8143-44BC-C4E19762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1" y="3419476"/>
            <a:ext cx="21029613" cy="57054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8814-9087-140B-D40C-FA87EDC7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1" y="9178926"/>
            <a:ext cx="21029613" cy="3000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5DA6-1C5D-46DC-E2F9-3056F16C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2662-6F2C-0E54-F3A3-F4A33F09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53DD-0EA2-F97A-7B28-89BFB6D9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8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5477-8A06-E8C5-9B7B-F2D30CAE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6B04-776A-2E74-3050-292A4E68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7813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F1BF-8FD7-478E-8BCF-2992DE27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6613" y="3651250"/>
            <a:ext cx="10439401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C82B7-F27E-8553-BBE1-AB73D4DC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9A3CA-5A95-971F-0F1B-38FBC736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810F9-BD18-9FF4-7152-E3D8BA19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E1A6-932C-05CE-7D5F-F633A53F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29613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6D82F-5A9D-C958-7367-D25AA3D1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7"/>
            <a:ext cx="10315575" cy="1647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338AD-5928-D44A-BE86-642EFF3C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5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C879D-A916-C5E2-697C-EFE5B4E5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2814" y="3362327"/>
            <a:ext cx="10366375" cy="1647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3A69E-4B97-E4F1-7410-1BA3C1C2D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2814" y="5010150"/>
            <a:ext cx="10366375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BAF33-C786-1486-A464-DB35C91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902A6-8F18-F0B8-3134-12FE9FF8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DD955-B7C4-97FB-2DEA-0DED9BEB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8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1417-3918-8D14-B0C6-5E9343D6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1A728-9078-2362-14DA-47F6C40A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78874-C265-99AF-1F16-22E55409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57DF-8BB6-DC64-C126-28D553BD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80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F8D45-31DD-BB2A-D83E-5602C959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0137-4E66-EDC2-FD9A-6532052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5FCA9-E851-019A-94F4-E0302A21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73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2196-462B-3A60-FE04-CA3F4BA2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8" y="914400"/>
            <a:ext cx="7864474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62E8-5B46-47D2-C4CB-AAA200FD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1"/>
            <a:ext cx="12342813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F2583-55AD-5A2B-C584-326019C1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8" y="4114800"/>
            <a:ext cx="7864474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430EC-91FC-91FE-6E30-A0763846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934-DB92-2A32-638F-CB437D7D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94385-5F0D-344E-C711-B4D3367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06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168E-E553-3E80-D1A9-166CED1C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8" y="914400"/>
            <a:ext cx="7864474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61529-67FE-D7D4-657E-1FBAE0E0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1"/>
            <a:ext cx="12342813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162B-55CD-28EF-5177-1E908D7C2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8" y="4114800"/>
            <a:ext cx="7864474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AB09-1B07-D0B6-6CC5-B15D4B48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8E8CF-6D15-562D-D42E-763A6F5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7B355-7B19-60C1-050C-59478CF6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1F5F1AD-833C-8188-4E85-3978E21FD1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0413" y="4014788"/>
            <a:ext cx="5715000" cy="88630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EF8194B-4770-25FA-1A71-DDFE898F0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3" y="4014788"/>
            <a:ext cx="5181600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78FAFCF6-C725-DE0C-BF20-287F8A9CA9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EB0A645-CAAE-5DD9-A4E0-5CA17DC5BD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7734" y="4014788"/>
            <a:ext cx="8477680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C2FA85B-F459-F4B7-5531-FEF6C54D0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0213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495F207-D1C3-BA16-7FCB-8E9E85455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09420" y="8610600"/>
            <a:ext cx="5181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3" y="4014788"/>
            <a:ext cx="84776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6998BED-4ED8-4C94-6043-675DB1EE8D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3" y="4014788"/>
            <a:ext cx="5181600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07715FA5-3112-87BF-1D41-893712F39E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5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3" y="4014788"/>
            <a:ext cx="139640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70B13-3DBD-3B1E-7286-D9280C822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4874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C694B-3A12-5810-47A8-27B017CE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9D196-576F-B12C-E4A5-629CDD02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76AE-9599-AD24-336A-867E0635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B4B5-7516-B744-FDED-66F1954C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1FC30-EE70-8088-254B-5072B577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8669-8073-E2F4-8C56-D5D12D28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47D8C521-0F07-2C0E-7519-3B6AA16F4B4A}"/>
              </a:ext>
            </a:extLst>
          </p:cNvPr>
          <p:cNvGrpSpPr/>
          <p:nvPr userDrawn="1"/>
        </p:nvGrpSpPr>
        <p:grpSpPr>
          <a:xfrm>
            <a:off x="0" y="13436238"/>
            <a:ext cx="24382673" cy="282637"/>
            <a:chOff x="0" y="11076102"/>
            <a:chExt cx="20104417" cy="23304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339F49EB-433D-7633-5B07-EE73ED31D6C5}"/>
                </a:ext>
              </a:extLst>
            </p:cNvPr>
            <p:cNvSpPr/>
            <p:nvPr/>
          </p:nvSpPr>
          <p:spPr>
            <a:xfrm>
              <a:off x="15078075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4B168417-9350-0DB5-2AD7-78A10251FA58}"/>
                </a:ext>
              </a:extLst>
            </p:cNvPr>
            <p:cNvSpPr/>
            <p:nvPr/>
          </p:nvSpPr>
          <p:spPr>
            <a:xfrm>
              <a:off x="12565062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3ED426ED-4731-26BA-F14D-93FF02538FDC}"/>
                </a:ext>
              </a:extLst>
            </p:cNvPr>
            <p:cNvSpPr/>
            <p:nvPr/>
          </p:nvSpPr>
          <p:spPr>
            <a:xfrm>
              <a:off x="1005205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95DEC452-924A-C6F8-80C4-0D11F4A65042}"/>
                </a:ext>
              </a:extLst>
            </p:cNvPr>
            <p:cNvSpPr/>
            <p:nvPr/>
          </p:nvSpPr>
          <p:spPr>
            <a:xfrm>
              <a:off x="7568596" y="11076102"/>
              <a:ext cx="2483485" cy="233045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0BDD24FB-FBAC-E6B9-F490-E80A1A567FC6}"/>
                </a:ext>
              </a:extLst>
            </p:cNvPr>
            <p:cNvSpPr/>
            <p:nvPr/>
          </p:nvSpPr>
          <p:spPr>
            <a:xfrm>
              <a:off x="5026025" y="11076102"/>
              <a:ext cx="2543175" cy="233045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40A03D53-6239-1C3F-0088-48A8F3A0EDFA}"/>
                </a:ext>
              </a:extLst>
            </p:cNvPr>
            <p:cNvSpPr/>
            <p:nvPr/>
          </p:nvSpPr>
          <p:spPr>
            <a:xfrm>
              <a:off x="2513012" y="11076102"/>
              <a:ext cx="2512696" cy="233045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0B0F5A83-2BB3-4663-FE53-96A00F19EFDE}"/>
                </a:ext>
              </a:extLst>
            </p:cNvPr>
            <p:cNvSpPr/>
            <p:nvPr/>
          </p:nvSpPr>
          <p:spPr>
            <a:xfrm>
              <a:off x="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C23415A-7CA5-7FF0-AC20-1C6BA0F87706}"/>
                </a:ext>
              </a:extLst>
            </p:cNvPr>
            <p:cNvSpPr/>
            <p:nvPr/>
          </p:nvSpPr>
          <p:spPr>
            <a:xfrm>
              <a:off x="17591087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BE58B7-BBD6-2E6B-22C4-C6E8AE6C884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9874348" y="809840"/>
            <a:ext cx="3732558" cy="17868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286707-7E49-DFFC-B6E9-71B861B4246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5204684" y="104064"/>
            <a:ext cx="5100029" cy="32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8" r:id="rId3"/>
    <p:sldLayoutId id="2147483679" r:id="rId4"/>
    <p:sldLayoutId id="2147483680" r:id="rId5"/>
    <p:sldLayoutId id="2147483684" r:id="rId6"/>
    <p:sldLayoutId id="2147483681" r:id="rId7"/>
    <p:sldLayoutId id="2147483682" r:id="rId8"/>
    <p:sldLayoutId id="2147483683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9D196-576F-B12C-E4A5-629CDD02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76AE-9599-AD24-336A-867E0635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B4B5-7516-B744-FDED-66F1954C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1FC30-EE70-8088-254B-5072B577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8669-8073-E2F4-8C56-D5D12D28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47D8C521-0F07-2C0E-7519-3B6AA16F4B4A}"/>
              </a:ext>
            </a:extLst>
          </p:cNvPr>
          <p:cNvGrpSpPr/>
          <p:nvPr userDrawn="1"/>
        </p:nvGrpSpPr>
        <p:grpSpPr>
          <a:xfrm>
            <a:off x="0" y="13436238"/>
            <a:ext cx="24382673" cy="282637"/>
            <a:chOff x="0" y="11076102"/>
            <a:chExt cx="20104417" cy="23304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339F49EB-433D-7633-5B07-EE73ED31D6C5}"/>
                </a:ext>
              </a:extLst>
            </p:cNvPr>
            <p:cNvSpPr/>
            <p:nvPr/>
          </p:nvSpPr>
          <p:spPr>
            <a:xfrm>
              <a:off x="15078075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4B168417-9350-0DB5-2AD7-78A10251FA58}"/>
                </a:ext>
              </a:extLst>
            </p:cNvPr>
            <p:cNvSpPr/>
            <p:nvPr/>
          </p:nvSpPr>
          <p:spPr>
            <a:xfrm>
              <a:off x="12565062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3ED426ED-4731-26BA-F14D-93FF02538FDC}"/>
                </a:ext>
              </a:extLst>
            </p:cNvPr>
            <p:cNvSpPr/>
            <p:nvPr/>
          </p:nvSpPr>
          <p:spPr>
            <a:xfrm>
              <a:off x="1005205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95DEC452-924A-C6F8-80C4-0D11F4A65042}"/>
                </a:ext>
              </a:extLst>
            </p:cNvPr>
            <p:cNvSpPr/>
            <p:nvPr/>
          </p:nvSpPr>
          <p:spPr>
            <a:xfrm>
              <a:off x="7568596" y="11076102"/>
              <a:ext cx="2483485" cy="233045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0BDD24FB-FBAC-E6B9-F490-E80A1A567FC6}"/>
                </a:ext>
              </a:extLst>
            </p:cNvPr>
            <p:cNvSpPr/>
            <p:nvPr/>
          </p:nvSpPr>
          <p:spPr>
            <a:xfrm>
              <a:off x="5026025" y="11076102"/>
              <a:ext cx="2543175" cy="233045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40A03D53-6239-1C3F-0088-48A8F3A0EDFA}"/>
                </a:ext>
              </a:extLst>
            </p:cNvPr>
            <p:cNvSpPr/>
            <p:nvPr/>
          </p:nvSpPr>
          <p:spPr>
            <a:xfrm>
              <a:off x="2513012" y="11076102"/>
              <a:ext cx="2512696" cy="233045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0B0F5A83-2BB3-4663-FE53-96A00F19EFDE}"/>
                </a:ext>
              </a:extLst>
            </p:cNvPr>
            <p:cNvSpPr/>
            <p:nvPr/>
          </p:nvSpPr>
          <p:spPr>
            <a:xfrm>
              <a:off x="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C23415A-7CA5-7FF0-AC20-1C6BA0F87706}"/>
                </a:ext>
              </a:extLst>
            </p:cNvPr>
            <p:cNvSpPr/>
            <p:nvPr/>
          </p:nvSpPr>
          <p:spPr>
            <a:xfrm>
              <a:off x="17591087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BE58B7-BBD6-2E6B-22C4-C6E8AE6C884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4348" y="809840"/>
            <a:ext cx="3732558" cy="17868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286707-7E49-DFFC-B6E9-71B861B4246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4684" y="104064"/>
            <a:ext cx="5100029" cy="32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9D196-576F-B12C-E4A5-629CDD02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2" y="730251"/>
            <a:ext cx="2102961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76AE-9599-AD24-336A-867E0635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2" y="3651250"/>
            <a:ext cx="2102961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B4B5-7516-B744-FDED-66F1954C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D80B-35E4-764C-8D5E-7410213C1F0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1FC30-EE70-8088-254B-5072B577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8669-8073-E2F4-8C56-D5D12D28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4" y="1271270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47D8C521-0F07-2C0E-7519-3B6AA16F4B4A}"/>
              </a:ext>
            </a:extLst>
          </p:cNvPr>
          <p:cNvGrpSpPr/>
          <p:nvPr userDrawn="1"/>
        </p:nvGrpSpPr>
        <p:grpSpPr>
          <a:xfrm>
            <a:off x="0" y="13436239"/>
            <a:ext cx="24382673" cy="282638"/>
            <a:chOff x="0" y="11076102"/>
            <a:chExt cx="20104417" cy="23304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339F49EB-433D-7633-5B07-EE73ED31D6C5}"/>
                </a:ext>
              </a:extLst>
            </p:cNvPr>
            <p:cNvSpPr/>
            <p:nvPr/>
          </p:nvSpPr>
          <p:spPr>
            <a:xfrm>
              <a:off x="15078075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4B168417-9350-0DB5-2AD7-78A10251FA58}"/>
                </a:ext>
              </a:extLst>
            </p:cNvPr>
            <p:cNvSpPr/>
            <p:nvPr/>
          </p:nvSpPr>
          <p:spPr>
            <a:xfrm>
              <a:off x="12565062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3ED426ED-4731-26BA-F14D-93FF02538FDC}"/>
                </a:ext>
              </a:extLst>
            </p:cNvPr>
            <p:cNvSpPr/>
            <p:nvPr/>
          </p:nvSpPr>
          <p:spPr>
            <a:xfrm>
              <a:off x="1005205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95DEC452-924A-C6F8-80C4-0D11F4A65042}"/>
                </a:ext>
              </a:extLst>
            </p:cNvPr>
            <p:cNvSpPr/>
            <p:nvPr/>
          </p:nvSpPr>
          <p:spPr>
            <a:xfrm>
              <a:off x="7568596" y="11076102"/>
              <a:ext cx="2483485" cy="233045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0BDD24FB-FBAC-E6B9-F490-E80A1A567FC6}"/>
                </a:ext>
              </a:extLst>
            </p:cNvPr>
            <p:cNvSpPr/>
            <p:nvPr/>
          </p:nvSpPr>
          <p:spPr>
            <a:xfrm>
              <a:off x="5026025" y="11076102"/>
              <a:ext cx="2543175" cy="233045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sz="1800" dirty="0"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40A03D53-6239-1C3F-0088-48A8F3A0EDFA}"/>
                </a:ext>
              </a:extLst>
            </p:cNvPr>
            <p:cNvSpPr/>
            <p:nvPr/>
          </p:nvSpPr>
          <p:spPr>
            <a:xfrm>
              <a:off x="2513012" y="11076102"/>
              <a:ext cx="2512696" cy="233045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sz="1800" dirty="0"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0B0F5A83-2BB3-4663-FE53-96A00F19EFDE}"/>
                </a:ext>
              </a:extLst>
            </p:cNvPr>
            <p:cNvSpPr/>
            <p:nvPr/>
          </p:nvSpPr>
          <p:spPr>
            <a:xfrm>
              <a:off x="0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C23415A-7CA5-7FF0-AC20-1C6BA0F87706}"/>
                </a:ext>
              </a:extLst>
            </p:cNvPr>
            <p:cNvSpPr/>
            <p:nvPr/>
          </p:nvSpPr>
          <p:spPr>
            <a:xfrm>
              <a:off x="17591087" y="11076102"/>
              <a:ext cx="2513330" cy="233045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BE58B7-BBD6-2E6B-22C4-C6E8AE6C88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874348" y="809840"/>
            <a:ext cx="3732557" cy="178686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286707-7E49-DFFC-B6E9-71B861B4246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5204684" y="104065"/>
            <a:ext cx="5100028" cy="32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do-ern.eu/clinical-exchange-how-to-appl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areendoern" TargetMode="External"/><Relationship Id="rId2" Type="http://schemas.openxmlformats.org/officeDocument/2006/relationships/hyperlink" Target="https://www.linkedin.com/company/rareendo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endo-ern.eu/" TargetMode="External"/><Relationship Id="rId4" Type="http://schemas.openxmlformats.org/officeDocument/2006/relationships/hyperlink" Target="https://www.youtube.com/@rareendoer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reb.eu/registries/e-re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do-ern.eu/cpms-recurring-meetings/" TargetMode="External"/><Relationship Id="rId4" Type="http://schemas.openxmlformats.org/officeDocument/2006/relationships/hyperlink" Target="https://endo-ern.eu/cpm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do-ern.eu/cpms-recurring-meeting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reb.e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0578-00D1-9E5B-AC11-4F6177A92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MTG6 HCP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F2CA5-592E-C33A-D6F4-80CAA2EF8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Friday 8 November 2024</a:t>
            </a:r>
          </a:p>
          <a:p>
            <a:r>
              <a:rPr lang="en-US" dirty="0"/>
              <a:t>12:00 – 13:00 CEST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1238E-032F-47B2-2F8E-CE52D3F7B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6702" y="10268438"/>
            <a:ext cx="15696558" cy="1951759"/>
          </a:xfrm>
        </p:spPr>
        <p:txBody>
          <a:bodyPr>
            <a:normAutofit/>
          </a:bodyPr>
          <a:lstStyle/>
          <a:p>
            <a:pPr algn="l"/>
            <a:r>
              <a:rPr lang="nl-NL" b="0" i="0" dirty="0">
                <a:effectLst/>
                <a:latin typeface="Ubuntu" panose="020B0504030602030204" pitchFamily="34" charset="0"/>
              </a:rPr>
              <a:t>    Nienke </a:t>
            </a:r>
            <a:r>
              <a:rPr lang="nl-NL" b="0" i="0" dirty="0" err="1">
                <a:effectLst/>
                <a:latin typeface="Ubuntu" panose="020B0504030602030204" pitchFamily="34" charset="0"/>
              </a:rPr>
              <a:t>Biermasz</a:t>
            </a:r>
            <a:r>
              <a:rPr lang="nl-NL" b="0" i="0" dirty="0">
                <a:effectLst/>
                <a:latin typeface="Ubuntu" panose="020B0504030602030204" pitchFamily="34" charset="0"/>
              </a:rPr>
              <a:t>, Evangelia </a:t>
            </a:r>
            <a:r>
              <a:rPr lang="nl-NL" b="0" i="0" dirty="0" err="1">
                <a:effectLst/>
                <a:latin typeface="Ubuntu" panose="020B0504030602030204" pitchFamily="34" charset="0"/>
              </a:rPr>
              <a:t>Charmandari</a:t>
            </a:r>
            <a:r>
              <a:rPr lang="nl-NL" b="0" i="0" dirty="0">
                <a:effectLst/>
                <a:latin typeface="Ubuntu" panose="020B0504030602030204" pitchFamily="34" charset="0"/>
              </a:rPr>
              <a:t>, Johan de Graaf, Diana Vitali</a:t>
            </a:r>
          </a:p>
          <a:p>
            <a:pPr algn="l"/>
            <a:endParaRPr lang="nl-NL" b="0" i="0" dirty="0">
              <a:solidFill>
                <a:srgbClr val="333333"/>
              </a:solidFill>
              <a:effectLst/>
              <a:latin typeface="Ubuntu" panose="020B0504030602030204" pitchFamily="34" charset="0"/>
            </a:endParaRPr>
          </a:p>
          <a:p>
            <a:pPr algn="l"/>
            <a:endParaRPr lang="nl-NL" b="0" i="0" dirty="0">
              <a:effectLst/>
              <a:latin typeface="Ubuntu" panose="020B0504030602030204" pitchFamily="34" charset="0"/>
            </a:endParaRPr>
          </a:p>
          <a:p>
            <a:pPr algn="l"/>
            <a:endParaRPr lang="nl-NL" b="0" i="0" dirty="0">
              <a:effectLst/>
              <a:latin typeface="Ubuntu" panose="020B0504030602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8E099-6D41-D7F4-65FA-A2E6426FA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MTG6 chairs</a:t>
            </a:r>
          </a:p>
        </p:txBody>
      </p:sp>
    </p:spTree>
    <p:extLst>
      <p:ext uri="{BB962C8B-B14F-4D97-AF65-F5344CB8AC3E}">
        <p14:creationId xmlns:p14="http://schemas.microsoft.com/office/powerpoint/2010/main" val="234163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39F4-DA8F-924A-177D-71781D3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953" y="4015573"/>
            <a:ext cx="5528203" cy="265112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Patient Journey project on craniopharyngiomas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C45C-BC9F-FFE5-D2E3-D3A020728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Char char="•"/>
            </a:pPr>
            <a:r>
              <a:rPr lang="en-US" dirty="0">
                <a:cs typeface="Calibri"/>
              </a:rPr>
              <a:t>Creating a patient journey by means of interviews with patients and or carers in The Netherlands, Germany and the UK</a:t>
            </a:r>
            <a:endParaRPr lang="en-US" dirty="0"/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Dutch patients have been interviewed</a:t>
            </a:r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German patients have been invited</a:t>
            </a:r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British Pituitary Foundation has been approached</a:t>
            </a:r>
          </a:p>
          <a:p>
            <a:pPr marL="571500" indent="-571500">
              <a:buChar char="•"/>
            </a:pPr>
            <a:r>
              <a:rPr lang="en-US">
                <a:cs typeface="Calibri"/>
              </a:rPr>
              <a:t>Interviews with Health Care Professionals</a:t>
            </a:r>
            <a:endParaRPr lang="en-US" dirty="0">
              <a:cs typeface="Calibri"/>
            </a:endParaRPr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Emphasis on the Health Journey (medical) and Life Journey (growing up/education/work/relationships/access to support)</a:t>
            </a:r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Project is performed by a (self employed) communication </a:t>
            </a:r>
            <a:r>
              <a:rPr lang="en-US">
                <a:cs typeface="Calibri"/>
              </a:rPr>
              <a:t>specialist</a:t>
            </a:r>
            <a:endParaRPr lang="en-US" dirty="0">
              <a:cs typeface="Calibri"/>
            </a:endParaRPr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Funded by a pharmaceutical company</a:t>
            </a:r>
          </a:p>
          <a:p>
            <a:pPr marL="571500" indent="-571500">
              <a:buChar char="•"/>
            </a:pPr>
            <a:r>
              <a:rPr lang="en-US" dirty="0">
                <a:cs typeface="Calibri"/>
              </a:rPr>
              <a:t>The format of </a:t>
            </a:r>
            <a:r>
              <a:rPr lang="en-US" dirty="0" err="1">
                <a:cs typeface="Calibri"/>
              </a:rPr>
              <a:t>Eurordis</a:t>
            </a:r>
            <a:r>
              <a:rPr lang="en-US" dirty="0">
                <a:cs typeface="Calibri"/>
              </a:rPr>
              <a:t> on Patients Journeys will be used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47B31-AFB7-ED86-5A07-C13924DE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" y="8204306"/>
            <a:ext cx="11908576" cy="5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5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6AB6-42E9-65DF-1E04-E0A8AD51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WP6 </a:t>
            </a:r>
            <a:br>
              <a:rPr lang="en-US" dirty="0"/>
            </a:br>
            <a:r>
              <a:rPr lang="en-US" dirty="0"/>
              <a:t>Education and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F87DE-CA79-76FE-34C7-2E3AB57D1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Clinical Exchange Programme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Exchanges in 2024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Second call for applications for an exchange visit in 2025 open from </a:t>
            </a:r>
            <a:r>
              <a:rPr lang="en-US" b="1" dirty="0"/>
              <a:t>1 October – 30 November 2024</a:t>
            </a:r>
          </a:p>
          <a:p>
            <a:pPr algn="ctr"/>
            <a:r>
              <a:rPr lang="en-US" dirty="0">
                <a:hlinkClick r:id="rId2"/>
              </a:rPr>
              <a:t>Clinical Exchange how to apply - Endo-ERN</a:t>
            </a:r>
            <a:endParaRPr lang="en-US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Webinar Planning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Congenital hypopituitarism (Henrik Kristensen)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Cushing's (MTG1 MTG6 collaboration; </a:t>
            </a:r>
            <a:r>
              <a:rPr lang="en-US" b="1" dirty="0"/>
              <a:t>WHO?</a:t>
            </a:r>
            <a:r>
              <a:rPr lang="en-US" dirty="0"/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Other ideas?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FF21-EEA3-0303-5037-705E3F20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WP7</a:t>
            </a:r>
            <a:br>
              <a:rPr lang="en-US" dirty="0"/>
            </a:br>
            <a:r>
              <a:rPr lang="en-US" dirty="0"/>
              <a:t>CPGs and CDSTs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F70D-629B-39BF-45CB-7AF97806F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Transition Working Group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Transition guideline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Special issue “Transition” in Endocrine Connections </a:t>
            </a:r>
            <a:br>
              <a:rPr lang="en-US" dirty="0"/>
            </a:br>
            <a:r>
              <a:rPr lang="en-US" dirty="0"/>
              <a:t>Deadline </a:t>
            </a:r>
            <a:r>
              <a:rPr lang="en-US" b="1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60605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257606" cy="2651125"/>
          </a:xfrm>
        </p:spPr>
        <p:txBody>
          <a:bodyPr>
            <a:normAutofit fontScale="90000"/>
          </a:bodyPr>
          <a:lstStyle/>
          <a:p>
            <a:r>
              <a:rPr lang="en-US" dirty="0"/>
              <a:t>WP8/9 Capacity building and best practice sharing for Ukraine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12137716" y="4167973"/>
            <a:ext cx="11658600" cy="886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r( --e-global-typography-primary-font-family )"/>
                <a:ea typeface="+mn-ea"/>
                <a:cs typeface="+mn-cs"/>
              </a:rPr>
              <a:t>Any contacts with Ukrainian endocrinologists?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505736-D9DF-30FD-5444-9517A5CF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attendance!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8A65D-8975-83B4-6075-2F15C0E23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A group of people speaking into microphones&#10;&#10;Description automatically generated">
            <a:extLst>
              <a:ext uri="{FF2B5EF4-FFF2-40B4-BE49-F238E27FC236}">
                <a16:creationId xmlns:a16="http://schemas.microsoft.com/office/drawing/2014/main" id="{23F9EA2D-43A8-DB23-0A1F-FA12B0DA3C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/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FD4667D-07CD-BAC8-602D-06F58ECE9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61741FA-91BC-63A1-6FE2-D6B1FE409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74347" y="808204"/>
            <a:ext cx="3732560" cy="178686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9CBDAB2-9DC3-80B7-46C2-7C2E1AD4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04684" y="102428"/>
            <a:ext cx="5100030" cy="32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Update from chairs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WP1 – Coordination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WP2 – Dissemination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WP3 – Evaluation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WP4 – CPMS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WP5 – Registries, data management and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WP6 – Education and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WP7 – CPGs and CDSTs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A.O.B.</a:t>
            </a:r>
          </a:p>
        </p:txBody>
      </p:sp>
    </p:spTree>
    <p:extLst>
      <p:ext uri="{BB962C8B-B14F-4D97-AF65-F5344CB8AC3E}">
        <p14:creationId xmlns:p14="http://schemas.microsoft.com/office/powerpoint/2010/main" val="224345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3D6C-E519-FF01-3AE9-F41CEAE9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 Management &amp; Coordination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B174-C4BF-36DC-77D9-EBECA46AC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9th Endo-ERN General Assembly</a:t>
            </a:r>
            <a:r>
              <a:rPr lang="en-US" dirty="0"/>
              <a:t>: Friday 9 and Saturday 10 May 2025, Copenhagen, Denmark (prior to Joint Congress of ESPE and ESE 2025)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Digital working environment for the chairs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MS Teams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MS SharePoint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for any project, you need to use a shared folder for files, we can help you!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Questions?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Unmet needs?</a:t>
            </a:r>
          </a:p>
        </p:txBody>
      </p:sp>
    </p:spTree>
    <p:extLst>
      <p:ext uri="{BB962C8B-B14F-4D97-AF65-F5344CB8AC3E}">
        <p14:creationId xmlns:p14="http://schemas.microsoft.com/office/powerpoint/2010/main" val="57163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257606" cy="2651125"/>
          </a:xfrm>
        </p:spPr>
        <p:txBody>
          <a:bodyPr/>
          <a:lstStyle/>
          <a:p>
            <a:r>
              <a:rPr lang="en-US" dirty="0"/>
              <a:t>WP2 Communication &amp; Dissemination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12137716" y="4167973"/>
            <a:ext cx="11026290" cy="8863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New publications, materials or events to be endorsed/updated/disseminated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Please follow Endo-ERN at our </a:t>
            </a:r>
            <a:r>
              <a:rPr lang="en-US" b="1" dirty="0">
                <a:latin typeface="Calibri"/>
                <a:ea typeface="Calibri"/>
                <a:cs typeface="Calibri"/>
              </a:rPr>
              <a:t>socials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r>
              <a:rPr lang="nl-NL" dirty="0">
                <a:latin typeface="Calibri"/>
                <a:ea typeface="Calibri"/>
                <a:cs typeface="Calibri"/>
                <a:hlinkClick r:id="rId2"/>
              </a:rPr>
              <a:t>https://www.linkedin.com/company/rareendoern</a:t>
            </a:r>
            <a:endParaRPr lang="nl-NL" dirty="0">
              <a:latin typeface="Calibri"/>
              <a:ea typeface="Calibri"/>
              <a:cs typeface="Calibri"/>
            </a:endParaRPr>
          </a:p>
          <a:p>
            <a:r>
              <a:rPr lang="nl-NL" dirty="0">
                <a:latin typeface="Calibri"/>
                <a:ea typeface="Calibri"/>
                <a:cs typeface="Calibri"/>
                <a:hlinkClick r:id="rId3"/>
              </a:rPr>
              <a:t>https://www.facebook.com/rareendoern</a:t>
            </a:r>
            <a:endParaRPr lang="nl-NL" dirty="0">
              <a:latin typeface="Calibri"/>
              <a:ea typeface="Calibri"/>
              <a:cs typeface="Calibri"/>
            </a:endParaRPr>
          </a:p>
          <a:p>
            <a:r>
              <a:rPr lang="nl-NL" dirty="0">
                <a:latin typeface="Calibri"/>
                <a:ea typeface="Calibri"/>
                <a:cs typeface="Calibri"/>
                <a:hlinkClick r:id="rId4"/>
              </a:rPr>
              <a:t>https://www.youtube.com/@rareendoern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</a:p>
          <a:p>
            <a:endParaRPr lang="nl-NL" dirty="0">
              <a:latin typeface="Calibri"/>
              <a:ea typeface="Calibri"/>
              <a:cs typeface="Calibri"/>
            </a:endParaRPr>
          </a:p>
          <a:p>
            <a:endParaRPr lang="nl-NL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pPr algn="r"/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  <a:hlinkClick r:id="rId5"/>
            </a:endParaRPr>
          </a:p>
          <a:p>
            <a:pPr algn="r"/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  <a:hlinkClick r:id="rId5"/>
            </a:endParaRPr>
          </a:p>
          <a:p>
            <a:pPr algn="r"/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hlinkClick r:id="rId5"/>
              </a:rPr>
              <a:t>www.endo-ern.eu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E7D66D5-C676-702E-CA62-9DEBDDCD7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460" y="10491590"/>
            <a:ext cx="11277901" cy="25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0E1A-3A49-E8D0-7FF7-4B20310E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</a:t>
            </a:r>
            <a:br>
              <a:rPr lang="en-US" dirty="0"/>
            </a:br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421E4-AA19-8370-CA3D-70E01F318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Continuous Monitoring </a:t>
            </a:r>
            <a:endParaRPr lang="en-US" dirty="0">
              <a:sym typeface="Wingdings" panose="05000000000000000000" pitchFamily="2" charset="2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e-REC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Presumed deadline end of February 2025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HCP Performance System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First report available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Your attendance will improve your score (this meeting + GA)</a:t>
            </a:r>
          </a:p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5B5B21-268D-E727-716A-BD4EEB10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92" y="9448800"/>
            <a:ext cx="10668000" cy="3840048"/>
          </a:xfrm>
          <a:prstGeom prst="rect">
            <a:avLst/>
          </a:prstGeom>
        </p:spPr>
      </p:pic>
      <p:sp>
        <p:nvSpPr>
          <p:cNvPr id="5" name="Tekstvak 7">
            <a:extLst>
              <a:ext uri="{FF2B5EF4-FFF2-40B4-BE49-F238E27FC236}">
                <a16:creationId xmlns:a16="http://schemas.microsoft.com/office/drawing/2014/main" id="{A74B603E-665C-5BDC-3E9D-5CD5F7CD069A}"/>
              </a:ext>
            </a:extLst>
          </p:cNvPr>
          <p:cNvSpPr txBox="1"/>
          <p:nvPr/>
        </p:nvSpPr>
        <p:spPr>
          <a:xfrm>
            <a:off x="5334661" y="8420642"/>
            <a:ext cx="643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  <a:hlinkClick r:id="rId3"/>
              </a:rPr>
              <a:t>https://eurreb.eu/registries/e-rec</a:t>
            </a:r>
            <a:r>
              <a:rPr lang="nl-NL" sz="3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94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8612-583E-F6E0-6C78-499C56A9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WP4</a:t>
            </a:r>
            <a:br>
              <a:rPr lang="en-US" dirty="0"/>
            </a:br>
            <a:r>
              <a:rPr lang="en-US" dirty="0"/>
              <a:t>CPMS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70C2C-F30A-EB8A-4DC0-4FBCAA659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New CPMS 2.0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Monthly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E3479-F441-59B0-E576-A8982CC5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405" y="5979212"/>
            <a:ext cx="5912735" cy="5984188"/>
          </a:xfrm>
          <a:prstGeom prst="rect">
            <a:avLst/>
          </a:prstGeom>
        </p:spPr>
      </p:pic>
      <p:pic>
        <p:nvPicPr>
          <p:cNvPr id="5" name="Afbeelding 9">
            <a:extLst>
              <a:ext uri="{FF2B5EF4-FFF2-40B4-BE49-F238E27FC236}">
                <a16:creationId xmlns:a16="http://schemas.microsoft.com/office/drawing/2014/main" id="{161256EC-9B35-4B35-550C-8AAD06ED9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06" y="5692775"/>
            <a:ext cx="4232451" cy="6629400"/>
          </a:xfrm>
          <a:prstGeom prst="rect">
            <a:avLst/>
          </a:prstGeom>
        </p:spPr>
      </p:pic>
      <p:sp>
        <p:nvSpPr>
          <p:cNvPr id="6" name="Tekstvak 4">
            <a:extLst>
              <a:ext uri="{FF2B5EF4-FFF2-40B4-BE49-F238E27FC236}">
                <a16:creationId xmlns:a16="http://schemas.microsoft.com/office/drawing/2014/main" id="{1E2E3898-A48F-30A2-4651-CD921B0E9E19}"/>
              </a:ext>
            </a:extLst>
          </p:cNvPr>
          <p:cNvSpPr txBox="1"/>
          <p:nvPr/>
        </p:nvSpPr>
        <p:spPr>
          <a:xfrm>
            <a:off x="3543119" y="11961674"/>
            <a:ext cx="8408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>
                <a:solidFill>
                  <a:schemeClr val="tx2"/>
                </a:solidFill>
                <a:latin typeface="+mn-lt"/>
              </a:rPr>
              <a:t>Useful</a:t>
            </a:r>
            <a:r>
              <a:rPr lang="nl-NL" sz="3000" b="1" dirty="0">
                <a:solidFill>
                  <a:schemeClr val="tx2"/>
                </a:solidFill>
                <a:latin typeface="+mn-lt"/>
              </a:rPr>
              <a:t> links</a:t>
            </a:r>
          </a:p>
          <a:p>
            <a:r>
              <a:rPr lang="nl-NL" sz="3000" dirty="0">
                <a:latin typeface="+mn-lt"/>
                <a:hlinkClick r:id="rId4"/>
              </a:rPr>
              <a:t>CPMS - Endo-ERN</a:t>
            </a:r>
            <a:br>
              <a:rPr lang="nl-NL" sz="3000" dirty="0">
                <a:latin typeface="+mn-lt"/>
              </a:rPr>
            </a:br>
            <a:r>
              <a:rPr lang="nl-NL" sz="3000" dirty="0">
                <a:latin typeface="+mn-lt"/>
                <a:hlinkClick r:id="rId5"/>
              </a:rPr>
              <a:t>CPMS </a:t>
            </a:r>
            <a:r>
              <a:rPr lang="nl-NL" sz="3000" dirty="0" err="1">
                <a:latin typeface="+mn-lt"/>
                <a:hlinkClick r:id="rId5"/>
              </a:rPr>
              <a:t>Recurring</a:t>
            </a:r>
            <a:r>
              <a:rPr lang="nl-NL" sz="3000" dirty="0">
                <a:latin typeface="+mn-lt"/>
                <a:hlinkClick r:id="rId5"/>
              </a:rPr>
              <a:t> Meetings - Endo-ERN</a:t>
            </a:r>
            <a:endParaRPr lang="en-US" sz="3000" dirty="0">
              <a:solidFill>
                <a:srgbClr val="333333"/>
              </a:solidFill>
              <a:latin typeface="+mn-lt"/>
            </a:endParaRPr>
          </a:p>
          <a:p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12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257606" cy="2651125"/>
          </a:xfrm>
        </p:spPr>
        <p:txBody>
          <a:bodyPr>
            <a:normAutofit/>
          </a:bodyPr>
          <a:lstStyle/>
          <a:p>
            <a:r>
              <a:rPr lang="en-US" dirty="0"/>
              <a:t>WP5 Registries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12137716" y="4167973"/>
            <a:ext cx="11658600" cy="116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var( --e-global-typography-primary-font-family )"/>
              </a:rPr>
              <a:t>Any issues or barriers to using the </a:t>
            </a:r>
            <a:r>
              <a:rPr lang="en-US" dirty="0" err="1">
                <a:latin typeface="var( --e-global-typography-primary-font-family )"/>
              </a:rPr>
              <a:t>EuRREB</a:t>
            </a:r>
            <a:r>
              <a:rPr lang="en-US" dirty="0">
                <a:latin typeface="var( --e-global-typography-primary-font-family )"/>
              </a:rPr>
              <a:t> Core registry and the affiliated registries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var( --e-global-typography-primary-font-family )"/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NL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BDE59A-06C5-904C-8777-C9335D32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16" y="6172200"/>
            <a:ext cx="12820650" cy="639127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E355FC-92D5-1F4C-FEE2-B3521EA9C52D}"/>
              </a:ext>
            </a:extLst>
          </p:cNvPr>
          <p:cNvSpPr txBox="1">
            <a:spLocks/>
          </p:cNvSpPr>
          <p:nvPr/>
        </p:nvSpPr>
        <p:spPr>
          <a:xfrm>
            <a:off x="19735006" y="11734800"/>
            <a:ext cx="3124200" cy="116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  <a:latin typeface="var( --e-global-typography-primary-font-family )"/>
                <a:hlinkClick r:id="rId4"/>
              </a:rPr>
              <a:t>www.eurreb.eu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4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D982-4418-4EFB-A1AE-A0F971EB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WP5</a:t>
            </a:r>
            <a:br>
              <a:rPr lang="en-US" dirty="0"/>
            </a:br>
            <a:r>
              <a:rPr lang="en-US" dirty="0"/>
              <a:t>Registries, data management and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6FFBF-5810-4904-E8AC-915C25DB8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52609" y="3426923"/>
            <a:ext cx="11963925" cy="95114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Modules for MTG6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Pituitary module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dirty="0"/>
              <a:t>Other modules?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Two recently started research projects within Pituitary module </a:t>
            </a:r>
            <a:r>
              <a:rPr lang="en-US" dirty="0">
                <a:sym typeface="Wingdings" panose="05000000000000000000" pitchFamily="2" charset="2"/>
              </a:rPr>
              <a:t> led by AUMC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Survey by ESE ESPE regarding Medicine Shortages (</a:t>
            </a:r>
            <a:r>
              <a:rPr lang="en-US" b="1" dirty="0">
                <a:sym typeface="Wingdings" panose="05000000000000000000" pitchFamily="2" charset="2"/>
              </a:rPr>
              <a:t>deadline November 25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Possible survey on neurosurgical supplies shortages? (next slide)</a:t>
            </a:r>
            <a:endParaRPr lang="en-US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Patient Journey project on craniopharyngiomas (next slide)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Future plan: Social and medical unmet need pituitary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Ideas for collaborative research questions?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Experiences?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Unmet needs?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15989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5C82-F600-676B-50C7-073A4589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MDR and IVDR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ABACF-8075-3CC1-E735-860E001D4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Consequences of the </a:t>
            </a:r>
            <a:r>
              <a:rPr lang="en-US" b="1" dirty="0">
                <a:cs typeface="Calibri"/>
              </a:rPr>
              <a:t>Medical Device Regulation</a:t>
            </a:r>
            <a:r>
              <a:rPr lang="en-US" dirty="0">
                <a:cs typeface="Calibri"/>
              </a:rPr>
              <a:t> and the </a:t>
            </a:r>
            <a:r>
              <a:rPr lang="en-US" b="1" dirty="0">
                <a:cs typeface="Calibri"/>
              </a:rPr>
              <a:t>In Vitro Diagnostics Medical Regulation</a:t>
            </a:r>
          </a:p>
          <a:p>
            <a:endParaRPr lang="en-US" dirty="0">
              <a:cs typeface="Calibri"/>
            </a:endParaRPr>
          </a:p>
          <a:p>
            <a:r>
              <a:rPr lang="en-US" sz="3200" dirty="0">
                <a:cs typeface="Calibri"/>
              </a:rPr>
              <a:t>Drills, endoscopic sleeves, navigational EM trackers and stylites and probable discontinuation of endoscopic equipment by Storz (effectively the monopolist)</a:t>
            </a:r>
          </a:p>
          <a:p>
            <a:r>
              <a:rPr lang="en-US" sz="3200" dirty="0">
                <a:latin typeface="Calibri"/>
                <a:cs typeface="Calibri"/>
              </a:rPr>
              <a:t>Reported by both Dutch and British neurosurgeons</a:t>
            </a:r>
          </a:p>
          <a:p>
            <a:r>
              <a:rPr lang="en-US" sz="3200" dirty="0">
                <a:latin typeface="Calibri"/>
                <a:cs typeface="Calibri"/>
              </a:rPr>
              <a:t>Does this apply for everywhere in Europe?</a:t>
            </a:r>
          </a:p>
          <a:p>
            <a:r>
              <a:rPr lang="en-US" sz="3200" dirty="0">
                <a:latin typeface="Calibri"/>
                <a:cs typeface="Calibri"/>
              </a:rPr>
              <a:t>Concise survey together with neurosurgeons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medical equipment attached to a baby&amp;#39;s body&#10;&#10;Description automatically generated">
            <a:extLst>
              <a:ext uri="{FF2B5EF4-FFF2-40B4-BE49-F238E27FC236}">
                <a16:creationId xmlns:a16="http://schemas.microsoft.com/office/drawing/2014/main" id="{C013E34C-C631-1573-754F-DDB9C4F6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18" y="6826043"/>
            <a:ext cx="5448629" cy="47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8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ndo ER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ED365"/>
      </a:accent1>
      <a:accent2>
        <a:srgbClr val="9678D3"/>
      </a:accent2>
      <a:accent3>
        <a:srgbClr val="5CB8B2"/>
      </a:accent3>
      <a:accent4>
        <a:srgbClr val="74AA50"/>
      </a:accent4>
      <a:accent5>
        <a:srgbClr val="F890A5"/>
      </a:accent5>
      <a:accent6>
        <a:srgbClr val="EA76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ndo ER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ED365"/>
      </a:accent1>
      <a:accent2>
        <a:srgbClr val="9678D3"/>
      </a:accent2>
      <a:accent3>
        <a:srgbClr val="5CB8B2"/>
      </a:accent3>
      <a:accent4>
        <a:srgbClr val="74AA50"/>
      </a:accent4>
      <a:accent5>
        <a:srgbClr val="F890A5"/>
      </a:accent5>
      <a:accent6>
        <a:srgbClr val="EA76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Endo ER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ED365"/>
      </a:accent1>
      <a:accent2>
        <a:srgbClr val="9678D3"/>
      </a:accent2>
      <a:accent3>
        <a:srgbClr val="5CB8B2"/>
      </a:accent3>
      <a:accent4>
        <a:srgbClr val="74AA50"/>
      </a:accent4>
      <a:accent5>
        <a:srgbClr val="F890A5"/>
      </a:accent5>
      <a:accent6>
        <a:srgbClr val="EA76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CD16BF7B7BA45A4035D2299BD6C5B" ma:contentTypeVersion="6" ma:contentTypeDescription="Een nieuw document maken." ma:contentTypeScope="" ma:versionID="71c07b80b654051ceb2e594c24380825">
  <xsd:schema xmlns:xsd="http://www.w3.org/2001/XMLSchema" xmlns:xs="http://www.w3.org/2001/XMLSchema" xmlns:p="http://schemas.microsoft.com/office/2006/metadata/properties" xmlns:ns2="7f9c35ac-cccc-4168-bd23-4d83dee97e91" xmlns:ns3="8fd516eb-b9a0-4cfe-8f49-f3eecb2e4667" targetNamespace="http://schemas.microsoft.com/office/2006/metadata/properties" ma:root="true" ma:fieldsID="d56709ef5dda60ffb1cd7b402e2b416a" ns2:_="" ns3:_="">
    <xsd:import namespace="7f9c35ac-cccc-4168-bd23-4d83dee97e91"/>
    <xsd:import namespace="8fd516eb-b9a0-4cfe-8f49-f3eecb2e4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c35ac-cccc-4168-bd23-4d83dee97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516eb-b9a0-4cfe-8f49-f3eecb2e4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71571-B8B8-4B36-BCCE-09B28F15A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c35ac-cccc-4168-bd23-4d83dee97e91"/>
    <ds:schemaRef ds:uri="8fd516eb-b9a0-4cfe-8f49-f3eecb2e4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0E1CA9-992B-4865-A4B7-4D8EDF39B183}">
  <ds:schemaRefs>
    <ds:schemaRef ds:uri="http://schemas.microsoft.com/office/2006/documentManagement/types"/>
    <ds:schemaRef ds:uri="8fd516eb-b9a0-4cfe-8f49-f3eecb2e4667"/>
    <ds:schemaRef ds:uri="http://purl.org/dc/elements/1.1/"/>
    <ds:schemaRef ds:uri="http://schemas.microsoft.com/office/2006/metadata/properties"/>
    <ds:schemaRef ds:uri="7f9c35ac-cccc-4168-bd23-4d83dee97e9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1C93EA-D8A4-45FB-990F-1C92B9327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606</Words>
  <Application>Microsoft Office PowerPoint</Application>
  <PresentationFormat>Custom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Ubuntu</vt:lpstr>
      <vt:lpstr>var( --e-global-typography-primary-font-family )</vt:lpstr>
      <vt:lpstr>Custom Design</vt:lpstr>
      <vt:lpstr>1_Custom Design</vt:lpstr>
      <vt:lpstr>2_Custom Design</vt:lpstr>
      <vt:lpstr>MTG6 HCP meeting</vt:lpstr>
      <vt:lpstr>Agenda</vt:lpstr>
      <vt:lpstr>WP1 Management &amp; Coordination </vt:lpstr>
      <vt:lpstr>WP2 Communication &amp; Dissemination</vt:lpstr>
      <vt:lpstr>WP3 Evaluation</vt:lpstr>
      <vt:lpstr>WP4 CPMS</vt:lpstr>
      <vt:lpstr>WP5 Registries</vt:lpstr>
      <vt:lpstr>WP5 Registries, data management and analysis</vt:lpstr>
      <vt:lpstr>MDR and IVDR</vt:lpstr>
      <vt:lpstr>Patient Journey project on craniopharyngiomas</vt:lpstr>
      <vt:lpstr>WP6  Education and Training</vt:lpstr>
      <vt:lpstr>WP7 CPGs and CDSTs </vt:lpstr>
      <vt:lpstr>WP8/9 Capacity building and best practice sharing for Ukraine</vt:lpstr>
      <vt:lpstr>Thank you for your attendance!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Odipiet dolut la dellaborit eation vernam fuga el ipsam arum Thursday, 23 November</dc:title>
  <dc:subject/>
  <dc:creator>Casey, A.B. (Aimee)</dc:creator>
  <cp:keywords/>
  <dc:description/>
  <cp:lastModifiedBy>Pasman, L.M. (ENDO)</cp:lastModifiedBy>
  <cp:revision>197</cp:revision>
  <dcterms:created xsi:type="dcterms:W3CDTF">2023-10-23T09:12:41Z</dcterms:created>
  <dcterms:modified xsi:type="dcterms:W3CDTF">2024-11-18T10:47:43Z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2023-10-18T10:00:00Z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2023-10-23T10:00:00Z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0x010100EA2CD16BF7B7BA45A4035D2299BD6C5B</vt:lpwstr>
  </property>
</Properties>
</file>